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31T22:16:16.89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31T22:23:15.845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31T22:23:23.486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655 6935 24575,'12'0'0,"4"0"0,7 0 0,-1 0 0,1 0 0,-6 3 0,5 3 0,-3 2 0,3 1 0,-5-4 0,-3 7 0,-2-10 0,5 5 0,-3-3 0,8-3 0,-10 6 0,9-7 0,-11 7 0,16-6 0,-11 3 0,3-4 0,3 0 0,-7 0 0,14 0 0,-5 0 0,1 0 0,8 0 0,-12 0 0,13 0 0,-9 0 0,4 0 0,-4-4 0,3 3 0,-9-7 0,5 3 0,-6-3 0,0-5 0,0 4 0,1-8 0,-1 4 0,6-11 0,-4 6 0,1-11 0,-3 6 0,-2-6 0,0-5 0,-1 5 0,1-11 0,-5 10 0,5-10 0,-5 5 0,0-1 0,0-4 0,0 4 0,0 1 0,0-5 0,-4 10 0,-2-10 0,-4 10 0,0-9 0,0 3 0,0-5 0,0 0 0,0-7 0,-4 5 0,-2-11 0,-9 11 0,-3-11 0,-3 4 0,-1-6 0,-1 1 0,6 5 0,-4-4 0,5 12 0,-1-6 0,-2 7 0,3 0 0,-5-1 0,-5-1 0,4 2 0,-5-2 0,7 2 0,-6-7 0,3 5 0,-4-11 0,6 5 0,-2-7 0,1 0 0,5 0 0,1 1 0,5-1 0,-1-18 0,6 20 0,1-12 0,5 25 0,0 0 0,0 5 0,0 2 0,0 0 0,0 4 0,0 1 0,0 2 0,0 8 0,0-3 0,0 9 0,0 1 0,0 4 0,0-3 0,0-12 0,6-20 0,5-8 0,7-19 0,4 19 0,2-18 0,4 11 0,-4-7 0,4 2 0,-5 8 0,-2 5 0,1-4 0,-1 12 0,0 0 0,-1 2 0,0 4 0,1-5 0,-6 5 0,5-3 0,-5 9 0,5-10 0,-5 10 0,4-4 0,-8 0 0,2 4 0,1-4 0,-3 5 0,6 6 0,-2-4 0,-1 3 0,3 1 0,-7-5 0,15-2 0,-9 4 0,10-8 0,-8 15 0,-4-3 0,8-2 0,-7 6 0,8-6 0,-5 7 0,-1 0 0,5-1 0,-3-5 0,9 3 0,-4-3 0,6-1 0,-2 4 0,-2-9 0,1 9 0,-3-3 0,5 4 0,-5-4 0,3 3 0,-7 1 0,2 2 0,0 3 0,-3 0 0,8-4 0,-9 9 0,5-5 0,-10 6 0,3 0 0,-7 3 0,3 1 0,5-5 0,18-22 0,4-5 0,15-13 0,15-13 0,-24 24 0,30-25 0,-35 29 0,12-11 0,-8 10 0,1-3 0,-7 11 0,4-5 0,-11 11 0,10-5 0,-11 7 0,4 4 0,0-4 0,-4 4 0,10-6 0,-10 2 0,4 4 0,0-4 0,-9 5 0,8-1 0,-10-3 0,1 8 0,3 1 0,-8 1 0,3 3 0,0 1 0,4-4 0,3 3 0,-3-4 0,2 4 0,-5-3 0,6 7 0,5-3 0,-4 4 0,10 0 0,-11 0 0,11 0 0,-10 0 0,4 0 0,-10 0 0,-2 0 0,-9 3 0,-1-2 0,-4 6 0,-4-3 0,0 4 0,8-4 0,10 0 0,13-4 0,13 0 0,-5 0 0,11 0 0,-5 0 0,1 0 0,4 0 0,-11 0 0,4 0 0,-5 0 0,-1 0 0,0 0 0,-5 0 0,4 0 0,-5 0 0,1-4 0,4 3 0,-11-4 0,6 5 0,-7 0 0,0 0 0,1 0 0,-6 0 0,5 0 0,-2 0 0,-2 0 0,-4 0 0,-3 0 0,-4 0 0,4 0 0,-4 0 0,3 0 0,-3 0 0,5 0 0,-5 0 0,3 0 0,-3 0 0,4 0 0,-4 0 0,4 0 0,-4 0 0,0-3 0,3-2 0,-3-3 0,0 0 0,7-9 0,-10 3 0,7-7 0,-8-1 0,0-1 0,0-1 0,0-3 0,1-2 0,-1-1 0,-3-10 0,-2 4 0,-4 1 0,0-5 0,0 4 0,0-5 0,0 0 0,0 0 0,0 5 0,0 2 0,0 6 0,-4-1 0,-6 1 0,-4-1 0,-5 1 0,-6-2 0,5 2 0,-8 2 0,8-1 0,-9 1 0,9-2 0,-4-2 0,5 7 0,1-4 0,0 8 0,0-3 0,1 4 0,-1-4 0,-5 3 0,-2-10 0,-4 9 0,-8-11 0,1 10 0,-8-11 0,-4 9 0,-10-10 0,7 10 0,-10-5 0,-12-2 0,17 11 0,9 0 0,1 1 0,-1 5 0,-29-16 0,25 12 0,-12-2 0,7 8 0,7 6 0,-6 5 0,18 0 0,-3 0 0,11 0 0,6 0 0,5 0 0,-9 0 0,7 0 0,-20 0 0,5 5 0,-7 1 0,-29 5 0,28 0 0,-6-3 0,-3 3 0,-12 13 0,-27 4-645,3 8 645,6-4 0,33-12 0,0 0 0,-2 3 0,1 0 0,-5 1 0,0 1 0,0 1 0,1 3 0,-2 2 0,-1 0 0,-3-2 0,1 0 0,3 3 0,3 0 0,7-9 0,-2 0 0,-14 9 0,4 0 0,-5 7 0,12-11 0,0-1 0,-7 7 0,5 0 0,-3 1 0,17-3 0,3-5 0,11-4 0,3-5 645,9 0-645,-4-1 0,8-4 0,-3-1 0,5-8 0,-16 0 0,3 0 0,-36 20 0,3 2 0,-23 24 0,1 0-627,-2 8 627,0 6 0,35-31 0,-1 0 0,2 3 0,0 1 0,-3 0 0,0 2 0,2 2 0,2 0 0,3-1 0,0 0 0,-1 4 0,2 0 0,3-5 0,1 1 0,2 2 0,0 1 0,-4 1 0,3-2 0,-9 21-172,-15 18 172,25-29 0,-11 13 0,7-9 0,1 0 0,6-13 0,-4-1 621,11-13-621,-5 0 178,11-5-178,1-6 0,5-2 0,0-7 0,0 3 0,3 5 0,-9 21 0,1 15 0,-18 27 0,12-20 0,-11 25 0,17-17 0,-11 14 0,11-2 0,-5-8 0,7-7 0,4-2 0,2-8 0,0 1 0,4 0 0,-4 0 0,5 0 0,0 0 0,0-1 0,0-5 0,-5 4 0,4-11 0,-4 11 0,5-11 0,0-1 0,0-2 0,0-11 0,0 11 0,0-10 0,0 4 0,0-5 0,0-1 0,0 0 0,0 1 0,0 5 0,0-5 0,0 5 0,0-5 0,0-1 0,0 1 0,0-1 0,0 0 0,0-4 0,0 3 0,0-8 0,0 3 0,0 0 0,0-4 0,0 9 0,0-8 0,0 8 0,0-9 0,0 9 0,0-3 0,0-1 0,0 4 0,0 3 0,0-1 0,0 11 0,0-4 0,0 5 0,0 0 0,0 25 0,0-19 0,5 18 0,-4-23 0,7-7 0,-2 5 0,-1-5 0,4 1 0,-8-2 0,8-6 0,-8 7 0,7-6 0,-7 5 0,3-5 0,1-1 0,-4 6 0,7-4 0,-3 4 0,1-5 0,2-1 0,-7 1 0,7-1 0,-2 1 0,4 5 0,-1-5 0,1 6 0,0-1 0,-1-4 0,-3 4 0,2-6 0,-2 1 0,3-6 0,0 4 0,0-3 0,0-1 0,0 0 0,4-6 0,-3 5 0,2-3 0,-2 3 0,-2-5 0,1 0 0,-1 1 0,1 4 0,0-4 0,0 5 0,0-1 0,0-4 0,0 5 0,0-6 0,-1 0 0,1 0 0,3 8 0,-2-5 0,2 5 0,-3-12 0,3 3 0,-3-3 0,4 4 0,-5-4 0,0-1 0,0-4 0,-4 0 0,0 0 0,-1-1 0,1 1 0,4 0 0,-1-1 0,-2 1 0,2 0 0,-3 0 0,4-1 0,0 1 0,-1 0 0,1 0 0,0 0 0,0-1 0,0 1 0,-4 0 0,-1 0 0,1-4 0,-3 3 0,2-3 0,-3 4 0,4-4 0,-3 3 0,2-2 0,0 2 0,-2 1 0,6-4 0,-6 3 0,5-3 0,-5 4 0,6-4 0,-6 3 0,2-3 0,-3 0 0,0-1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31T22:23:27.156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0 1331 24575,'0'7'0,"0"5"0,0-3 0,0 3 0,0-5 0,0 1 0,0 0 0,0 4 0,0 0 0,8 5 0,1-4 0,14 0 0,-9 0 0,12 1 0,-11 0 0,7 3 0,-5-8 0,1 4 0,-1-5 0,0 1 0,-5-5 0,0 3 0,-4-6 0,-1 3 0,1-4 0,0 0 0,0 0 0,0 0 0,-1 0 0,1 0 0,4 0 0,1 0 0,5 0 0,-1 0 0,0 0 0,5 0 0,-3 0 0,8-4 0,-9-1 0,4-4 0,1 4 0,-5 1 0,4 0 0,-4 3 0,-1-6 0,0 6 0,0-7 0,1 3 0,-1-3 0,0-1 0,-4 1 0,4-5 0,-4 4 0,4-7 0,0 6 0,1-6 0,-1 6 0,0-6 0,0 6 0,1-6 0,-1 6 0,4-14 0,-3 9 0,0-10 0,-2 12 0,-6-9 0,6 8 0,-2-9 0,0 6 0,3-5 0,-8 3 0,8-3 0,-7 5 0,6 0 0,-6-1 0,6 1 0,-2 4 0,-1-4 0,0 4 0,-1-1 0,-2-2 0,6 3 0,-6-5 0,2 1 0,1 0 0,-4 0 0,4-1 0,-1 1 0,-2-5 0,3 3 0,0-3 0,-4 5 0,4-1 0,-1 1 0,-2 0 0,6 0 0,-6-1 0,6 1 0,-7 4 0,7-3 0,-6 3 0,2-5 0,-4 5 0,1-3 0,-1 3 0,1-4 0,0-1 0,-1 1 0,1 0 0,0 0 0,-1-1 0,-3-4 0,3 3 0,-4-3 0,1 5 0,3 0 0,-7-1 0,7 1 0,-7 0 0,2 4 0,-3-4 0,4 4 0,-3 0 0,3-3 0,-4 7 0,0-7 0,0-5 0,0 6 0,0-4 0,0 7 0,0 3 0,0-7 0,0 7 0,0-3 0,0 0 0,0-1 0,0-4 0,0 4 0,0 2 0,0 3 0,0 0 0,0 1 0,0-1 0,0 1 0,-3 2 0,-6-2 0,-4 3 0,-4-1 0,4-2 0,-9 6 0,8-3 0,-8 0 0,5 3 0,-1-2 0,1 3 0,0 0 0,-1 0 0,1 0 0,4 0 0,-3 0 0,3 0 0,-5 0 0,1 0 0,0 0 0,0 0 0,-1 3 0,1 2 0,0 4 0,-1-1 0,5 1 0,-3-5 0,3 4 0,-4-3 0,0 3 0,-1 1 0,1-1 0,0-3 0,-13 7 0,14-6 0,-13 6 0,16-3 0,-5-1 0,5 5 0,-3-4 0,6 8 0,-6-4 0,2 4 0,1 6 0,-4-5 0,3 4 0,1-4 0,-3-1 0,2 0 0,-3 0 0,0-3 0,-1 2 0,1-2 0,0 3 0,-1 0 0,1 0 0,0 1 0,-1 4 0,0-3 0,0 3 0,0 0 0,1-3 0,2 8 0,-1-9 0,1 9 0,1-3 0,-3-1 0,7 5 0,-7-5 0,1 11 0,-3-4 0,-1 4 0,1-5 0,4 5 0,-2-9 0,2 8 0,1-15 0,1 4 0,1-4 0,2-1 0,-3 5 0,4-3 0,0 3 0,1-5 0,-1 1 0,1-1 0,-1 0 0,0 0 0,4-3 0,-2 2 0,6-7 0,-3 3 0,4-5 0,0 1 0,0-4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31T22:23:30.912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0 406 24575,'8'5'0,"-4"1"0,0-1 0,-4 2 0,0 1 0,0 0 0,3-4 0,-2 3 0,6-3 0,-3 4 0,1 0 0,2-4 0,-3 0 0,0-1 0,3-2 0,-6 6 0,6-6 0,-3 9 0,1-5 0,2 7 0,-3-4 0,4 4 0,0 1 0,5 4 0,-3 5 0,6-3 0,-1 8 0,3-4 0,1 6 0,1 5 0,0 8 0,0-5 0,2 16 0,-1-10 0,8 28 0,-10-18 0,9 17 0,-11-21 0,1 13 0,2-11 0,-3 3 0,-1-12 0,4-1 0,-5-5 0,5 3 0,0-9 0,6 12 0,-6-12 0,12 13 0,-11-13 0,4 5 0,-6-6 0,-5-6 0,3 0 0,-7-6 0,6-4 0,-6 4 0,6-4 0,-7 0 0,8 3 0,-4-3 0,0 5 0,4-1 0,-4 0 0,5 5 0,-1-3 0,1 3 0,0 0 0,5-2 0,-3 7 0,8-2 0,-2 5 0,0 0 0,2-5 0,-8 2 0,3-2 0,-4 3 0,-1-4 0,1 3 0,-5-4 0,-1 6 0,-3-6 0,-1 4 0,0-8 0,0 8 0,0-4 0,1 6 0,-5-6 0,3 5 0,-3-2 0,0 3 0,3-3 0,-3-4 0,3 3 0,1-10 0,-1 9 0,0-11 0,1 4 0,0 1 0,-1-5 0,1 3 0,-1-3 0,0 4 0,1 1 0,-1-5 0,1 3 0,-1-3 0,1 4 0,-1 1 0,1-5 0,-1 3 0,0-7 0,-3 7 0,2-7 0,-3 3 0,4-4 0,0 4 0,0-4 0,0 4 0,0-4 0,0 0 0,0 0 0,-1 0 0,5-4 0,6 4 0,1-7 0,8 3 0,-8-4 0,8 0 0,-4 0 0,6 0 0,-1 0 0,1 0 0,-1 0 0,1 0 0,-6 0 0,4-4 0,-8-1 0,3-4 0,-5 0 0,1-3 0,-1-2 0,0-3 0,-3 0 0,2 3 0,-7-2 0,8 3 0,-8-5 0,4 1 0,-4 0 0,-1-1 0,1 1 0,-1 0 0,1 0 0,0-6 0,0 0 0,0-1 0,1-3 0,-1 4 0,0-6 0,-3 6 0,2-10 0,-6 8 0,2-9 0,-4 5 0,0 1 0,0-1 0,0-5 0,0-1 0,0-1 0,0-4 0,-4 5 0,-2-7 0,-5-5 0,1 4 0,-1-5 0,1 7 0,0 5 0,-1-4 0,2 5 0,-6-7 0,-1 1 0,-14-18 0,7 13 0,-7-14 0,10 19 0,4 6 0,-4-5 0,10 10 0,-5-10 0,1 5 0,-2-7 0,-1-5 0,-2 4 0,-13-36 0,6 23 0,-16-24 0,14 29 0,0 3 0,-4-1 0,10 11 0,-4-8 0,7 16 0,-5 0 0,4 3 0,-2 8 0,3-9 0,1 10 0,0-9 0,-6 2 0,4-4 0,-9-1 0,7-4 0,-2 3 0,5 1 0,-5 2 0,5 9 0,-1-9 0,4 10 0,2-5 0,-3 10 0,3-4 0,-2 8 0,6-7 0,-2 6 0,4-6 0,0 7 0,-4-3 0,-5-4 0,-2 5 0,-2-9 0,4 11 0,0-4 0,-1 5 0,-2-5 0,-3 4 0,1-4 0,-1 4 0,6 1 0,-5-1 0,3 4 0,-8-4 0,4 4 0,-6-4 0,1-5 0,-1 3 0,-5-3 0,4 5 0,-9-1 0,9 0 0,-5 0 0,7 1 0,0-1 0,-1 1 0,1-1 0,-1 5 0,1-4 0,-1 4 0,6 0 0,-4-3 0,8 6 0,-3-6 0,5 7 0,-6-2 0,5 3 0,-4 0 0,4 0 0,5 0 0,-3 0 0,3 0 0,0 0 0,1 0 0,4 0 0,1 3 0,-1 1 0,0 8 0,-1 1 0,0 10 0,1-5 0,-1 5 0,0-6 0,4 0 0,-2 0 0,6 1 0,-3-5 0,4 3 0,0-7 0,0 3 0,0-4 0,0-1 0,0 1 0,0 0 0,0 0 0,0 4 0,0 1 0,0 4 0,0 5 0,0-3 0,0 3 0,0-12 0,0-2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5/31/21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6131-A791-7443-BFAC-6992328383F5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BDF8-FC6D-734B-AF6A-732050140492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26368-19DB-2D40-92ED-B4BDADFBC1C9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B67F-F1AC-D046-8B60-58E0C182A935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210D7-A705-AE49-B223-F14DDD6706A9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E949-7FA1-A142-BC71-54FA3F336A9B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69733-18EE-3740-9112-ACD80F3B230A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EDF1-2264-5E41-84F8-A2384C3909A6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002FF-3F5B-F446-B9F1-4E3958FA08D0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949F5-AD26-1B47-9238-8B2D4CCD3B2A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D94D-C267-6145-8200-C9FF379B16EB}" type="datetime2">
              <a:rPr lang="en-GB" smtClean="0"/>
              <a:t>Monday, 31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#02 DARK MATTER MAP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7FB8F-D1BA-3845-9B97-5130EE260FA2}" type="datetime2">
              <a:rPr lang="en-GB" smtClean="0"/>
              <a:t>Monday, 31 May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#02 DARK MATTER MAP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4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customXml" Target="../ink/ink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#02 – DARK MATTER MAP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Dark Matter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3905251" cy="365125"/>
          </a:xfrm>
        </p:spPr>
        <p:txBody>
          <a:bodyPr/>
          <a:lstStyle/>
          <a:p>
            <a:r>
              <a:rPr lang="en-US" sz="1400" dirty="0"/>
              <a:t>Astronomy in the News - #02 DARK MATTER MAP</a:t>
            </a:r>
          </a:p>
        </p:txBody>
      </p:sp>
      <p:pic>
        <p:nvPicPr>
          <p:cNvPr id="1026" name="Picture 2" descr="Rotation Curves">
            <a:extLst>
              <a:ext uri="{FF2B5EF4-FFF2-40B4-BE49-F238E27FC236}">
                <a16:creationId xmlns:a16="http://schemas.microsoft.com/office/drawing/2014/main" id="{478E6CD9-9766-CA42-A857-73F879968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3402" y="3429000"/>
            <a:ext cx="4491609" cy="299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A8C507-1AB0-E049-82F4-98BCCD9C200E}"/>
              </a:ext>
            </a:extLst>
          </p:cNvPr>
          <p:cNvSpPr txBox="1"/>
          <p:nvPr/>
        </p:nvSpPr>
        <p:spPr>
          <a:xfrm>
            <a:off x="7467600" y="6498793"/>
            <a:ext cx="1839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Robin Booth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1A32B2F-FAAB-E745-BAF8-1B5696979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91" y="1526721"/>
            <a:ext cx="3335363" cy="299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2A2F91-CF49-4B4D-BBC0-774CF711C4F3}"/>
              </a:ext>
            </a:extLst>
          </p:cNvPr>
          <p:cNvSpPr txBox="1"/>
          <p:nvPr/>
        </p:nvSpPr>
        <p:spPr>
          <a:xfrm>
            <a:off x="533491" y="4523468"/>
            <a:ext cx="1839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ESA/Planck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429380DF-DB57-E54C-8AD7-D90A831B6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0518" y="659321"/>
            <a:ext cx="3733798" cy="269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8CB724-FFE9-E649-96C3-98D9EE66A485}"/>
              </a:ext>
            </a:extLst>
          </p:cNvPr>
          <p:cNvSpPr txBox="1"/>
          <p:nvPr/>
        </p:nvSpPr>
        <p:spPr>
          <a:xfrm>
            <a:off x="6571688" y="278365"/>
            <a:ext cx="2964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NASA/CXC, NASA/</a:t>
            </a:r>
            <a:r>
              <a:rPr lang="en-US" sz="1400" dirty="0" err="1">
                <a:solidFill>
                  <a:schemeClr val="bg1"/>
                </a:solidFill>
              </a:rPr>
              <a:t>STScI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ime-evolution in the EAGLE simulation">
            <a:extLst>
              <a:ext uri="{FF2B5EF4-FFF2-40B4-BE49-F238E27FC236}">
                <a16:creationId xmlns:a16="http://schemas.microsoft.com/office/drawing/2014/main" id="{D507D088-141D-B140-AFC3-5F35FB6CA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9991" y="1320913"/>
            <a:ext cx="2836409" cy="293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Gravitational Lensing and the Dark Energy Survey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3948793" cy="365125"/>
          </a:xfrm>
        </p:spPr>
        <p:txBody>
          <a:bodyPr/>
          <a:lstStyle/>
          <a:p>
            <a:r>
              <a:rPr lang="en-US" sz="1400" dirty="0"/>
              <a:t>Astronomy in the News - #02 DARK MATTER MAP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F437D9-659F-2C49-87A7-B62DDE3B4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143" y="1926745"/>
            <a:ext cx="6430998" cy="322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4A6940-F8B9-E345-9E07-8484D19636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8554" y="4984748"/>
            <a:ext cx="2161244" cy="13255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30B35E-BF7F-1F44-9825-96F4660AD5FA}"/>
              </a:ext>
            </a:extLst>
          </p:cNvPr>
          <p:cNvSpPr txBox="1"/>
          <p:nvPr/>
        </p:nvSpPr>
        <p:spPr>
          <a:xfrm>
            <a:off x="182963" y="6027805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Jeffrey et al. (2021)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722F55-BAC1-8547-9C59-59C7505E097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794" y="4599964"/>
            <a:ext cx="2258036" cy="22580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975960-E193-3240-861F-7689FFE3BC2D}"/>
              </a:ext>
            </a:extLst>
          </p:cNvPr>
          <p:cNvSpPr txBox="1"/>
          <p:nvPr/>
        </p:nvSpPr>
        <p:spPr>
          <a:xfrm>
            <a:off x="6855906" y="6383532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ESA/Hubble &amp; NASA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D0588E-25F2-524C-8F57-C3D7BCE336E5}"/>
              </a:ext>
            </a:extLst>
          </p:cNvPr>
          <p:cNvSpPr txBox="1"/>
          <p:nvPr/>
        </p:nvSpPr>
        <p:spPr>
          <a:xfrm>
            <a:off x="6703141" y="3879771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EAGLE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Spot the Gravitational Lens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3981450" cy="365125"/>
          </a:xfrm>
        </p:spPr>
        <p:txBody>
          <a:bodyPr/>
          <a:lstStyle/>
          <a:p>
            <a:r>
              <a:rPr lang="en-US" sz="1400" dirty="0"/>
              <a:t>Astronomy in the News - #02 DARK MATTER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80D53-2410-4749-82A8-C05DF46742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215" y="1549851"/>
            <a:ext cx="5849569" cy="47604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AED77D7-2D87-7E40-9E58-F8E0F306682D}"/>
                  </a:ext>
                </a:extLst>
              </p14:cNvPr>
              <p14:cNvContentPartPr/>
              <p14:nvPr/>
            </p14:nvContentPartPr>
            <p14:xfrm>
              <a:off x="5830440" y="264060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AED77D7-2D87-7E40-9E58-F8E0F306682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12440" y="26229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408265C-53F3-9140-8BBA-3F88F5203289}"/>
                  </a:ext>
                </a:extLst>
              </p14:cNvPr>
              <p14:cNvContentPartPr/>
              <p14:nvPr/>
            </p14:nvContentPartPr>
            <p14:xfrm>
              <a:off x="2084640" y="4599720"/>
              <a:ext cx="360" cy="3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408265C-53F3-9140-8BBA-3F88F520328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6000" y="45907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4C5770A5-458A-AF4A-A186-728F1D7DABBA}"/>
                  </a:ext>
                </a:extLst>
              </p14:cNvPr>
              <p14:cNvContentPartPr/>
              <p14:nvPr/>
            </p14:nvContentPartPr>
            <p14:xfrm>
              <a:off x="1875480" y="2098080"/>
              <a:ext cx="1955880" cy="25275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4C5770A5-458A-AF4A-A186-728F1D7DABB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66840" y="2089080"/>
                <a:ext cx="1973520" cy="25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EBBF472A-D82D-B14D-8182-E7B5C1AEB4B5}"/>
                  </a:ext>
                </a:extLst>
              </p14:cNvPr>
              <p14:cNvContentPartPr/>
              <p14:nvPr/>
            </p14:nvContentPartPr>
            <p14:xfrm>
              <a:off x="5639280" y="4928400"/>
              <a:ext cx="536400" cy="5666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EBBF472A-D82D-B14D-8182-E7B5C1AEB4B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30280" y="4919760"/>
                <a:ext cx="55404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C09EC20-E328-0643-B30D-C10A954B4236}"/>
                  </a:ext>
                </a:extLst>
              </p14:cNvPr>
              <p14:cNvContentPartPr/>
              <p14:nvPr/>
            </p14:nvContentPartPr>
            <p14:xfrm>
              <a:off x="5288640" y="2186280"/>
              <a:ext cx="780120" cy="11037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C09EC20-E328-0643-B30D-C10A954B423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79640" y="2177640"/>
                <a:ext cx="797760" cy="112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90</Words>
  <Application>Microsoft Macintosh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Dark Matter</vt:lpstr>
      <vt:lpstr>Gravitational Lensing and the Dark Energy Survey</vt:lpstr>
      <vt:lpstr>Spot the Gravitational Lens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14</cp:revision>
  <dcterms:created xsi:type="dcterms:W3CDTF">2021-05-21T21:54:42Z</dcterms:created>
  <dcterms:modified xsi:type="dcterms:W3CDTF">2021-05-31T22:28:09Z</dcterms:modified>
</cp:coreProperties>
</file>