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9"/>
  </p:normalViewPr>
  <p:slideViewPr>
    <p:cSldViewPr snapToGrid="0" snapToObjects="1">
      <p:cViewPr varScale="1">
        <p:scale>
          <a:sx n="129" d="100"/>
          <a:sy n="129" d="100"/>
        </p:scale>
        <p:origin x="11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7/18/21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855A-F4DD-5447-B09B-E339D99BE5D3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A054-A297-A84C-B597-E356B9FB5B1D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955C-D532-D545-BBB1-16BFBB3FF102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63249-D749-FB4E-B4CC-C660B1406673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176C5-0BD1-A843-ADD8-8110326FAD86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2DF0-E615-6E47-A07B-1BF5BA077B75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79CE-1338-F343-98CB-DD5A6A9C9AFF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6AF33-DD9C-AB41-9439-1C32B6E171AD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CD43-2604-CF47-99D9-AF0261D11B81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1C7C-CD9A-474C-94B3-3C33B98A9F12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84FB-D8FD-2045-A02B-468F7C0FD0A8}" type="datetime2">
              <a:rPr lang="en-GB" smtClean="0"/>
              <a:t>Sunday, 18 July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#09 HUBBLE SPACE TELESCOPE IS...REVIVED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3E9F5-8CE3-6447-8E63-A19D199DB080}" type="datetime2">
              <a:rPr lang="en-GB" smtClean="0"/>
              <a:t>Sunday, 18 July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#09 HUBBLE SPACE TELESCOPE IS...REVIVED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#09 – HUBBLE SPACE TELESCOPE IS…REVIVED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Hubble Deep Field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265965" cy="365125"/>
          </a:xfrm>
        </p:spPr>
        <p:txBody>
          <a:bodyPr/>
          <a:lstStyle/>
          <a:p>
            <a:r>
              <a:rPr lang="en-US" sz="1400" dirty="0"/>
              <a:t>Astronomy in the News - #09 HUBBLE SPACE TELESCOPE IS...REVIVED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59594C-8B1B-F142-BAD4-A697A81F8C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490" y="1379082"/>
            <a:ext cx="5032938" cy="49312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596C1E-23FB-8E4C-A9B3-194A28FD39DE}"/>
              </a:ext>
            </a:extLst>
          </p:cNvPr>
          <p:cNvSpPr txBox="1"/>
          <p:nvPr/>
        </p:nvSpPr>
        <p:spPr>
          <a:xfrm>
            <a:off x="2871959" y="2181425"/>
            <a:ext cx="1591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R. Williams (NASA/ESA/</a:t>
            </a:r>
            <a:r>
              <a:rPr lang="en-US" sz="1400" dirty="0" err="1">
                <a:solidFill>
                  <a:schemeClr val="bg1"/>
                </a:solidFill>
              </a:rPr>
              <a:t>STScI</a:t>
            </a:r>
            <a:r>
              <a:rPr lang="en-US" sz="140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2050" name="Picture 2" descr="graph">
            <a:extLst>
              <a:ext uri="{FF2B5EF4-FFF2-40B4-BE49-F238E27FC236}">
                <a16:creationId xmlns:a16="http://schemas.microsoft.com/office/drawing/2014/main" id="{A1708460-7D7E-D04B-A1D2-C813A8209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1455" y="1542144"/>
            <a:ext cx="3138235" cy="306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A7487E-B708-6B40-A8E8-9FC55B65BA5A}"/>
              </a:ext>
            </a:extLst>
          </p:cNvPr>
          <p:cNvSpPr txBox="1"/>
          <p:nvPr/>
        </p:nvSpPr>
        <p:spPr>
          <a:xfrm>
            <a:off x="6651171" y="460894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Connolly et al. (1997)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Star formation revealed by proplyds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853793" cy="365125"/>
          </a:xfrm>
        </p:spPr>
        <p:txBody>
          <a:bodyPr/>
          <a:lstStyle/>
          <a:p>
            <a:r>
              <a:rPr lang="en-US" sz="1400" dirty="0"/>
              <a:t>Astronomy in the News - #09 HUBBLE SPACE TELESCOPE IS...REVIVED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330D3E-51FA-044F-B82B-000AA6C8D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2" y="1493157"/>
            <a:ext cx="4953000" cy="36904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624B7E-5592-B64E-B81A-A674F50989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4628" y="2817372"/>
            <a:ext cx="3429000" cy="3429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D607AE-D381-6E49-B961-0619A0B349D5}"/>
              </a:ext>
            </a:extLst>
          </p:cNvPr>
          <p:cNvSpPr txBox="1"/>
          <p:nvPr/>
        </p:nvSpPr>
        <p:spPr>
          <a:xfrm>
            <a:off x="250372" y="5285304"/>
            <a:ext cx="304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R. O’Dell/Rice University/NASA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A99292-C3FC-3A4A-8AF9-FD9B6C3D6076}"/>
              </a:ext>
            </a:extLst>
          </p:cNvPr>
          <p:cNvSpPr txBox="1"/>
          <p:nvPr/>
        </p:nvSpPr>
        <p:spPr>
          <a:xfrm>
            <a:off x="7369629" y="2753433"/>
            <a:ext cx="1262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ALMA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70EFEF4-C2FB-3149-A151-75CDE9B8721C}"/>
              </a:ext>
            </a:extLst>
          </p:cNvPr>
          <p:cNvSpPr/>
          <p:nvPr/>
        </p:nvSpPr>
        <p:spPr>
          <a:xfrm>
            <a:off x="5442857" y="182564"/>
            <a:ext cx="3233057" cy="28110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Activity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777593" cy="365125"/>
          </a:xfrm>
        </p:spPr>
        <p:txBody>
          <a:bodyPr/>
          <a:lstStyle/>
          <a:p>
            <a:r>
              <a:rPr lang="en-US" sz="1400" dirty="0"/>
              <a:t>Astronomy in the News - #09 HUBBLE SPACE TELESCOPE IS...REVIVED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81F3A-89B0-924C-96AB-DF24DEF6C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14" y="1585787"/>
            <a:ext cx="3225799" cy="31249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4C4D44-1B21-B84A-9200-1F6745F0E86F}"/>
              </a:ext>
            </a:extLst>
          </p:cNvPr>
          <p:cNvSpPr txBox="1"/>
          <p:nvPr/>
        </p:nvSpPr>
        <p:spPr>
          <a:xfrm>
            <a:off x="268513" y="471078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NASA/COSTAR, ESA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FCF5A0-408C-8F4B-94C9-50E53B8F1CDC}"/>
              </a:ext>
            </a:extLst>
          </p:cNvPr>
          <p:cNvSpPr txBox="1"/>
          <p:nvPr/>
        </p:nvSpPr>
        <p:spPr>
          <a:xfrm>
            <a:off x="3646714" y="3356110"/>
            <a:ext cx="53775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mirror on the Hubble Space Telescope is flawed. The image here is an image of a star that should be a few pixels wide but is, instead, spread out over a large area.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This was caused by a spherical aberration on the mirror. How do you think this problem was solved? (knowing that it was impossible to replace the mirror)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59A382-1106-3144-AC1E-FCAA26A4C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8857" y="363843"/>
            <a:ext cx="2856493" cy="244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1589</TotalTime>
  <Words>171</Words>
  <Application>Microsoft Macintosh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Hubble Deep Field</vt:lpstr>
      <vt:lpstr>Star formation revealed by proplyds</vt:lpstr>
      <vt:lpstr>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10</cp:revision>
  <dcterms:created xsi:type="dcterms:W3CDTF">2021-05-21T21:54:42Z</dcterms:created>
  <dcterms:modified xsi:type="dcterms:W3CDTF">2021-07-19T17:54:02Z</dcterms:modified>
</cp:coreProperties>
</file>