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8"/>
  </p:normalViewPr>
  <p:slideViewPr>
    <p:cSldViewPr snapToGrid="0" snapToObjects="1">
      <p:cViewPr>
        <p:scale>
          <a:sx n="114" d="100"/>
          <a:sy n="114" d="100"/>
        </p:scale>
        <p:origin x="36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8/31/21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2A681BA1-7AA4-4E45-84C5-FFB028C687F1}" type="datetime2">
              <a:rPr lang="en-GB" smtClean="0"/>
              <a:t>Tuesday, 31 August 2021</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dirty="0"/>
              <a:t>Astronomy in the News - #11 HYCEAN PLANETS</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8E358456-834F-2142-B787-84B4C2C8E041}" type="datetime2">
              <a:rPr lang="en-GB" smtClean="0"/>
              <a:t>Tuesday, 31 August 2021</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dirty="0"/>
              <a:t>Astronomy in the News - #11 HYCEAN PLANETS</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71E5C755-1835-5141-BEC8-17F4DD38250F}" type="datetime2">
              <a:rPr lang="en-GB" smtClean="0"/>
              <a:t>Tuesday, 31 August 2021</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dirty="0"/>
              <a:t>Astronomy in the News - #11 HYCEAN PLANETS</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6542F9EA-6F69-4149-A341-0F71194783BB}" type="datetime2">
              <a:rPr lang="en-GB" smtClean="0"/>
              <a:t>Tuesday, 31 August 2021</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dirty="0"/>
              <a:t>Astronomy in the News - #11 HYCEAN PLANETS</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BFAEAC83-905B-F94F-920A-BC4786038675}" type="datetime2">
              <a:rPr lang="en-GB" smtClean="0"/>
              <a:t>Tuesday, 31 August 2021</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dirty="0"/>
              <a:t>Astronomy in the News - #11 HYCEAN PLANETS</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43115806-277D-EF46-B3D4-4B3E5362088A}" type="datetime2">
              <a:rPr lang="en-GB" smtClean="0"/>
              <a:t>Tuesday, 31 August 2021</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dirty="0"/>
              <a:t>Astronomy in the News - #11 HYCEAN PLANETS</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662AEBAF-C657-5744-98C9-E92BCC428C1D}" type="datetime2">
              <a:rPr lang="en-GB" smtClean="0"/>
              <a:t>Tuesday, 31 August 2021</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dirty="0"/>
              <a:t>Astronomy in the News - #11 HYCEAN PLANETS</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4F8CBAB3-3B9E-3448-AE42-FF2DA2813099}" type="datetime2">
              <a:rPr lang="en-GB" smtClean="0"/>
              <a:t>Tuesday, 31 August 2021</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dirty="0"/>
              <a:t>Astronomy in the News - #11 HYCEAN PLANETS</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8092BCF8-7308-4C49-AD0D-F1452E636C1F}" type="datetime2">
              <a:rPr lang="en-GB" smtClean="0"/>
              <a:t>Tuesday, 31 August 2021</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dirty="0"/>
              <a:t>Astronomy in the News - #11 HYCEAN PLANETS</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C345F635-2DB0-EE46-879B-14440162BFF2}" type="datetime2">
              <a:rPr lang="en-GB" smtClean="0"/>
              <a:t>Tuesday, 31 August 2021</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dirty="0"/>
              <a:t>Astronomy in the News - #11 HYCEAN PLANETS</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4AE9D437-F57C-864F-A116-083C4C34A405}" type="datetime2">
              <a:rPr lang="en-GB" smtClean="0"/>
              <a:t>Tuesday, 31 August 2021</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dirty="0"/>
              <a:t>Astronomy in the News - #11 HYCEAN PLANETS</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155ABA4-DB3F-1549-9FA3-E02FBAA55295}" type="datetime2">
              <a:rPr lang="en-GB" smtClean="0"/>
              <a:t>Tuesday, 31 August 2021</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dirty="0"/>
              <a:t>Astronomy in the News - #11 HYCEAN PLANETS</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en.wikipedia.org/wiki/Triple_point#/media/File:Phase_diagram_of_water.svg, CC BY-SA 3.0, https://en.wikipedia.org/w/index.php?curid=48080687" TargetMode="External"/><Relationship Id="rId1" Type="http://schemas.openxmlformats.org/officeDocument/2006/relationships/slideLayout" Target="../slideLayouts/slideLayout6.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#11 – Hycean Planets</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Planet Habitability </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3894365" cy="365125"/>
          </a:xfrm>
        </p:spPr>
        <p:txBody>
          <a:bodyPr/>
          <a:lstStyle/>
          <a:p>
            <a:r>
              <a:rPr lang="en-US" sz="1400" dirty="0"/>
              <a:t>Astronomy in the News - #11 HYCEAN PLANETS</a:t>
            </a:r>
          </a:p>
        </p:txBody>
      </p:sp>
      <p:sp>
        <p:nvSpPr>
          <p:cNvPr id="5" name="TextBox 4">
            <a:extLst>
              <a:ext uri="{FF2B5EF4-FFF2-40B4-BE49-F238E27FC236}">
                <a16:creationId xmlns:a16="http://schemas.microsoft.com/office/drawing/2014/main" id="{D8CCF793-146B-0B4B-9BD9-E7919B3F938F}"/>
              </a:ext>
            </a:extLst>
          </p:cNvPr>
          <p:cNvSpPr txBox="1"/>
          <p:nvPr/>
        </p:nvSpPr>
        <p:spPr>
          <a:xfrm>
            <a:off x="7297563" y="4789715"/>
            <a:ext cx="1674079" cy="307777"/>
          </a:xfrm>
          <a:prstGeom prst="rect">
            <a:avLst/>
          </a:prstGeom>
          <a:noFill/>
        </p:spPr>
        <p:txBody>
          <a:bodyPr wrap="square" rtlCol="0">
            <a:spAutoFit/>
          </a:bodyPr>
          <a:lstStyle/>
          <a:p>
            <a:r>
              <a:rPr lang="en-US" sz="1400" dirty="0">
                <a:solidFill>
                  <a:schemeClr val="bg1"/>
                </a:solidFill>
              </a:rPr>
              <a:t>Credit: </a:t>
            </a:r>
            <a:r>
              <a:rPr lang="en-US" sz="1400" dirty="0" err="1">
                <a:solidFill>
                  <a:schemeClr val="bg1"/>
                </a:solidFill>
              </a:rPr>
              <a:t>cmglee</a:t>
            </a:r>
            <a:r>
              <a:rPr lang="en-US" sz="1400" dirty="0">
                <a:solidFill>
                  <a:schemeClr val="bg1"/>
                </a:solidFill>
              </a:rPr>
              <a:t> (</a:t>
            </a:r>
            <a:r>
              <a:rPr lang="en-US" sz="1400" dirty="0">
                <a:solidFill>
                  <a:schemeClr val="bg1"/>
                </a:solidFill>
                <a:hlinkClick r:id="rId2"/>
              </a:rPr>
              <a:t>Link</a:t>
            </a:r>
            <a:r>
              <a:rPr lang="en-US" sz="1400" dirty="0">
                <a:solidFill>
                  <a:schemeClr val="bg1"/>
                </a:solidFill>
              </a:rPr>
              <a:t>)</a:t>
            </a:r>
          </a:p>
        </p:txBody>
      </p:sp>
      <p:pic>
        <p:nvPicPr>
          <p:cNvPr id="1026" name="Picture 2" descr="Exoplanet habitable zones">
            <a:extLst>
              <a:ext uri="{FF2B5EF4-FFF2-40B4-BE49-F238E27FC236}">
                <a16:creationId xmlns:a16="http://schemas.microsoft.com/office/drawing/2014/main" id="{20478A52-8D61-2448-A5DE-5EFA76D582C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890" y="2111374"/>
            <a:ext cx="5019775" cy="33038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21754E4-02CE-7641-BA3B-8B41B44C75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19665" y="1253120"/>
            <a:ext cx="4024335" cy="3401786"/>
          </a:xfrm>
          <a:prstGeom prst="rect">
            <a:avLst/>
          </a:prstGeom>
        </p:spPr>
      </p:pic>
      <p:sp>
        <p:nvSpPr>
          <p:cNvPr id="7" name="TextBox 6">
            <a:extLst>
              <a:ext uri="{FF2B5EF4-FFF2-40B4-BE49-F238E27FC236}">
                <a16:creationId xmlns:a16="http://schemas.microsoft.com/office/drawing/2014/main" id="{7DACE919-7995-B94B-9487-BD2EA1ED275E}"/>
              </a:ext>
            </a:extLst>
          </p:cNvPr>
          <p:cNvSpPr txBox="1"/>
          <p:nvPr/>
        </p:nvSpPr>
        <p:spPr>
          <a:xfrm>
            <a:off x="99890" y="5441317"/>
            <a:ext cx="2698376" cy="307777"/>
          </a:xfrm>
          <a:prstGeom prst="rect">
            <a:avLst/>
          </a:prstGeom>
          <a:noFill/>
        </p:spPr>
        <p:txBody>
          <a:bodyPr wrap="square" rtlCol="0">
            <a:spAutoFit/>
          </a:bodyPr>
          <a:lstStyle/>
          <a:p>
            <a:r>
              <a:rPr lang="en-US" sz="1400" dirty="0">
                <a:solidFill>
                  <a:schemeClr val="bg1"/>
                </a:solidFill>
              </a:rPr>
              <a:t>Credit: Seager (2013)</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GMS: JWST Deployment and Beauty Animations">
            <a:extLst>
              <a:ext uri="{FF2B5EF4-FFF2-40B4-BE49-F238E27FC236}">
                <a16:creationId xmlns:a16="http://schemas.microsoft.com/office/drawing/2014/main" id="{4709038D-AF04-D043-9E92-8704A4B8588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73160" y="1401264"/>
            <a:ext cx="3920063" cy="22050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1E04D9D-7789-A646-BDE0-D61DD78B411F}"/>
              </a:ext>
            </a:extLst>
          </p:cNvPr>
          <p:cNvSpPr txBox="1"/>
          <p:nvPr/>
        </p:nvSpPr>
        <p:spPr>
          <a:xfrm>
            <a:off x="5965371" y="1382912"/>
            <a:ext cx="3363686" cy="307777"/>
          </a:xfrm>
          <a:prstGeom prst="rect">
            <a:avLst/>
          </a:prstGeom>
          <a:noFill/>
        </p:spPr>
        <p:txBody>
          <a:bodyPr wrap="square" rtlCol="0">
            <a:spAutoFit/>
          </a:bodyPr>
          <a:lstStyle/>
          <a:p>
            <a:r>
              <a:rPr lang="en-US" sz="1400" dirty="0">
                <a:solidFill>
                  <a:schemeClr val="bg1"/>
                </a:solidFill>
              </a:rPr>
              <a:t>Credit: NASA/GSFC/Northrup Grumman</a:t>
            </a:r>
          </a:p>
        </p:txBody>
      </p:sp>
      <p:pic>
        <p:nvPicPr>
          <p:cNvPr id="5" name="Picture 4">
            <a:extLst>
              <a:ext uri="{FF2B5EF4-FFF2-40B4-BE49-F238E27FC236}">
                <a16:creationId xmlns:a16="http://schemas.microsoft.com/office/drawing/2014/main" id="{9A5BF532-2D88-8240-A435-9135B3B6CC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5452" y="3968385"/>
            <a:ext cx="4358548" cy="2889615"/>
          </a:xfrm>
          <a:prstGeom prst="rect">
            <a:avLst/>
          </a:prstGeom>
        </p:spPr>
      </p:pic>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Hycean Planets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3785507" cy="365125"/>
          </a:xfrm>
        </p:spPr>
        <p:txBody>
          <a:bodyPr/>
          <a:lstStyle/>
          <a:p>
            <a:r>
              <a:rPr lang="en-US" sz="1400" dirty="0"/>
              <a:t>Astronomy in the News - #11 HYCEAN PLANETS</a:t>
            </a:r>
          </a:p>
        </p:txBody>
      </p:sp>
      <p:pic>
        <p:nvPicPr>
          <p:cNvPr id="4" name="Picture 3">
            <a:extLst>
              <a:ext uri="{FF2B5EF4-FFF2-40B4-BE49-F238E27FC236}">
                <a16:creationId xmlns:a16="http://schemas.microsoft.com/office/drawing/2014/main" id="{7E9FEACE-8B48-4540-8718-DB655E96AF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2464" y="1401264"/>
            <a:ext cx="5004708" cy="3196757"/>
          </a:xfrm>
          <a:prstGeom prst="rect">
            <a:avLst/>
          </a:prstGeom>
        </p:spPr>
      </p:pic>
      <p:pic>
        <p:nvPicPr>
          <p:cNvPr id="6" name="Picture 5">
            <a:extLst>
              <a:ext uri="{FF2B5EF4-FFF2-40B4-BE49-F238E27FC236}">
                <a16:creationId xmlns:a16="http://schemas.microsoft.com/office/drawing/2014/main" id="{5D892CDE-5246-874B-85D4-4516DB67F2D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06" y="4909751"/>
            <a:ext cx="4744042" cy="1093970"/>
          </a:xfrm>
          <a:prstGeom prst="rect">
            <a:avLst/>
          </a:prstGeom>
        </p:spPr>
      </p:pic>
      <p:sp>
        <p:nvSpPr>
          <p:cNvPr id="9" name="TextBox 8">
            <a:extLst>
              <a:ext uri="{FF2B5EF4-FFF2-40B4-BE49-F238E27FC236}">
                <a16:creationId xmlns:a16="http://schemas.microsoft.com/office/drawing/2014/main" id="{4DF2E669-09A2-0C4D-9047-1A0349E03F1B}"/>
              </a:ext>
            </a:extLst>
          </p:cNvPr>
          <p:cNvSpPr txBox="1"/>
          <p:nvPr/>
        </p:nvSpPr>
        <p:spPr>
          <a:xfrm>
            <a:off x="1971673" y="4596834"/>
            <a:ext cx="2698376" cy="307777"/>
          </a:xfrm>
          <a:prstGeom prst="rect">
            <a:avLst/>
          </a:prstGeom>
          <a:noFill/>
        </p:spPr>
        <p:txBody>
          <a:bodyPr wrap="square" rtlCol="0">
            <a:spAutoFit/>
          </a:bodyPr>
          <a:lstStyle/>
          <a:p>
            <a:r>
              <a:rPr lang="en-US" sz="1400" dirty="0">
                <a:solidFill>
                  <a:schemeClr val="bg1"/>
                </a:solidFill>
              </a:rPr>
              <a:t>Credit: </a:t>
            </a:r>
            <a:r>
              <a:rPr lang="en-US" sz="1400" dirty="0" err="1">
                <a:solidFill>
                  <a:schemeClr val="bg1"/>
                </a:solidFill>
              </a:rPr>
              <a:t>Madhusudhan</a:t>
            </a:r>
            <a:r>
              <a:rPr lang="en-US" sz="1400" dirty="0">
                <a:solidFill>
                  <a:schemeClr val="bg1"/>
                </a:solidFill>
              </a:rPr>
              <a:t> et al. (2021)</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Discussion Activity</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3829050" cy="365125"/>
          </a:xfrm>
        </p:spPr>
        <p:txBody>
          <a:bodyPr/>
          <a:lstStyle/>
          <a:p>
            <a:r>
              <a:rPr lang="en-US" sz="1400" dirty="0"/>
              <a:t>Astronomy in the News - #11 HYCEAN PLANETS</a:t>
            </a:r>
          </a:p>
        </p:txBody>
      </p:sp>
      <p:sp>
        <p:nvSpPr>
          <p:cNvPr id="4" name="TextBox 3">
            <a:extLst>
              <a:ext uri="{FF2B5EF4-FFF2-40B4-BE49-F238E27FC236}">
                <a16:creationId xmlns:a16="http://schemas.microsoft.com/office/drawing/2014/main" id="{FAB1FE39-2DC1-BE43-9165-5BE2CB7367B3}"/>
              </a:ext>
            </a:extLst>
          </p:cNvPr>
          <p:cNvSpPr txBox="1"/>
          <p:nvPr/>
        </p:nvSpPr>
        <p:spPr>
          <a:xfrm>
            <a:off x="628650" y="1932982"/>
            <a:ext cx="7522891" cy="3416320"/>
          </a:xfrm>
          <a:prstGeom prst="rect">
            <a:avLst/>
          </a:prstGeom>
          <a:noFill/>
        </p:spPr>
        <p:txBody>
          <a:bodyPr wrap="square" rtlCol="0">
            <a:spAutoFit/>
          </a:bodyPr>
          <a:lstStyle/>
          <a:p>
            <a:r>
              <a:rPr lang="en-US" dirty="0">
                <a:solidFill>
                  <a:schemeClr val="bg1"/>
                </a:solidFill>
              </a:rPr>
              <a:t>These results are for a very </a:t>
            </a:r>
            <a:r>
              <a:rPr lang="en-US" dirty="0" err="1">
                <a:solidFill>
                  <a:schemeClr val="bg1"/>
                </a:solidFill>
              </a:rPr>
              <a:t>idealised</a:t>
            </a:r>
            <a:r>
              <a:rPr lang="en-US" dirty="0">
                <a:solidFill>
                  <a:schemeClr val="bg1"/>
                </a:solidFill>
              </a:rPr>
              <a:t> situation where only specific conditions on the planet are considered. However other chemical processes may impact how habitable a planet is, especially if it is primarily water. </a:t>
            </a:r>
          </a:p>
          <a:p>
            <a:endParaRPr lang="en-US" dirty="0">
              <a:solidFill>
                <a:schemeClr val="bg1"/>
              </a:solidFill>
            </a:endParaRPr>
          </a:p>
          <a:p>
            <a:r>
              <a:rPr lang="en-US" dirty="0">
                <a:solidFill>
                  <a:schemeClr val="bg1"/>
                </a:solidFill>
              </a:rPr>
              <a:t>There are other factors that can impact habitability and these are linked to the stellar activity. Certain stars are much more active than others and this activity includes high ultraviolet flux, coronal mass ejections and stellar winds that erodes planetary atmospheres. This can impact the ability to sustain life on those planets.</a:t>
            </a:r>
          </a:p>
          <a:p>
            <a:endParaRPr lang="en-US" dirty="0">
              <a:solidFill>
                <a:schemeClr val="bg1"/>
              </a:solidFill>
            </a:endParaRPr>
          </a:p>
          <a:p>
            <a:r>
              <a:rPr lang="en-US" dirty="0">
                <a:solidFill>
                  <a:schemeClr val="bg1"/>
                </a:solidFill>
              </a:rPr>
              <a:t>Can you think of any reasons why larger planets may be protected more than Earth-sized planets from this stellar activity?</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340</TotalTime>
  <Words>185</Words>
  <Application>Microsoft Macintosh PowerPoint</Application>
  <PresentationFormat>On-screen Show (4:3)</PresentationFormat>
  <Paragraphs>17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Planet Habitability </vt:lpstr>
      <vt:lpstr>Hycean Planets</vt:lpstr>
      <vt:lpstr>Discussion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Eden, David</cp:lastModifiedBy>
  <cp:revision>9</cp:revision>
  <dcterms:created xsi:type="dcterms:W3CDTF">2021-05-21T21:54:42Z</dcterms:created>
  <dcterms:modified xsi:type="dcterms:W3CDTF">2021-08-31T15:20:27Z</dcterms:modified>
</cp:coreProperties>
</file>