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6161B-D722-4B43-9EF2-6D9C28A22ABF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B536B-D078-9042-A6C7-46CD690B50F2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8091-A011-4A45-958E-05EB6E91D77C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9B87-DACA-7842-ADE5-FCC7B7BE2BF7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BCD2-35BE-D84A-91AA-7B3B16DE66BF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E1BB-64A6-0E4E-AD84-66E8A3BDC4DA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AE230-8238-A249-88E9-33756701C2E8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2957-1013-3543-9572-D2F114977013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907C-8546-D74D-BAAF-8D641FA0C506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0A1E3-39B1-7540-8CEE-3535014E0FD9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712F5-806F-FD49-8C8D-E6C008D65513}" type="datetime2">
              <a:rPr lang="en-GB" smtClean="0"/>
              <a:t>Monday, 11 October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#17 MARS LIFE AND THE JEZERO CRATER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21805-3B4F-F84A-8977-1C8E0E24DE69}" type="datetime2">
              <a:rPr lang="en-GB" smtClean="0"/>
              <a:t>Monday, 11 October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#17 MARS LIFE AND THE JEZERO CRATER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#17 – MARS LIFE AND THE JEZERO CRATER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ars and Earth Comparison">
            <a:extLst>
              <a:ext uri="{FF2B5EF4-FFF2-40B4-BE49-F238E27FC236}">
                <a16:creationId xmlns:a16="http://schemas.microsoft.com/office/drawing/2014/main" id="{F84B292D-3F45-E24E-AB25-B4FCA9339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37457" y="2801029"/>
            <a:ext cx="4909457" cy="210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omparing the atmospheres of Mars and Earth">
            <a:extLst>
              <a:ext uri="{FF2B5EF4-FFF2-40B4-BE49-F238E27FC236}">
                <a16:creationId xmlns:a16="http://schemas.microsoft.com/office/drawing/2014/main" id="{275AF272-3842-1C49-B839-830B05D3A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8805" y="1027907"/>
            <a:ext cx="5115195" cy="319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Mars vs. Earth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516337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#17 MARS LIFE AND THE JEZERO CRATER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F865BE-7D13-1649-A0F2-8ACB6F38E3E2}"/>
              </a:ext>
            </a:extLst>
          </p:cNvPr>
          <p:cNvSpPr txBox="1"/>
          <p:nvPr/>
        </p:nvSpPr>
        <p:spPr>
          <a:xfrm>
            <a:off x="182255" y="4602785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2D484E-3A2F-E243-8B39-DB50CE00C8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6802" y="4028584"/>
            <a:ext cx="3624943" cy="2646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79542D-A8F7-D64F-B9FC-A3B8B553BDF9}"/>
              </a:ext>
            </a:extLst>
          </p:cNvPr>
          <p:cNvSpPr txBox="1"/>
          <p:nvPr/>
        </p:nvSpPr>
        <p:spPr>
          <a:xfrm>
            <a:off x="5396595" y="6408910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JPL/NASA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>
                <a:solidFill>
                  <a:schemeClr val="bg1"/>
                </a:solidFill>
              </a:rPr>
              <a:t>Jezero</a:t>
            </a:r>
            <a:r>
              <a:rPr lang="en-US" sz="6000" dirty="0">
                <a:solidFill>
                  <a:schemeClr val="bg1"/>
                </a:solidFill>
              </a:rPr>
              <a:t> Crater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5374822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#17 MARS LIFE AND THE JEZERO CRATER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6410B9-8783-0B47-87E1-EE5CCE22F7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867" y="799432"/>
            <a:ext cx="4160503" cy="27294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A14830-D1EB-0643-9FD7-C8CCD7412D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46" y="3624381"/>
            <a:ext cx="8394708" cy="26295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6D594A-294D-504D-9D54-2DFE706B67B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30" y="1420393"/>
            <a:ext cx="4572000" cy="23788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45E03B-FB63-CE49-A79D-827A134F340E}"/>
              </a:ext>
            </a:extLst>
          </p:cNvPr>
          <p:cNvSpPr txBox="1"/>
          <p:nvPr/>
        </p:nvSpPr>
        <p:spPr>
          <a:xfrm>
            <a:off x="214995" y="1478388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Sanjeev Gupta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22340A-5800-3645-9794-D13CF7771F9B}"/>
              </a:ext>
            </a:extLst>
          </p:cNvPr>
          <p:cNvSpPr txBox="1"/>
          <p:nvPr/>
        </p:nvSpPr>
        <p:spPr>
          <a:xfrm>
            <a:off x="6647280" y="3221128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Mangold et al. (2021)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5C1E60-E70C-B544-89BB-460D39B45AE0}"/>
              </a:ext>
            </a:extLst>
          </p:cNvPr>
          <p:cNvSpPr txBox="1"/>
          <p:nvPr/>
        </p:nvSpPr>
        <p:spPr>
          <a:xfrm>
            <a:off x="4852867" y="5946172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Mangold et al. (2021)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Mars or Earth?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255079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#17 MARS LIFE AND THE JEZERO CRATER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EC9C17-90C3-C94F-A887-C4DE4E7C1BF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4508" y="1586140"/>
            <a:ext cx="5122456" cy="38458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9E1840-9B44-B64C-B387-3818B7452CC0}"/>
              </a:ext>
            </a:extLst>
          </p:cNvPr>
          <p:cNvSpPr txBox="1"/>
          <p:nvPr/>
        </p:nvSpPr>
        <p:spPr>
          <a:xfrm>
            <a:off x="783770" y="5547976"/>
            <a:ext cx="7886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These two photographs show very similar landscapes, but one is on Mars, one is on Earth, which is which?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72B072-AD2A-AA48-8285-94A0E3D9731F}"/>
              </a:ext>
            </a:extLst>
          </p:cNvPr>
          <p:cNvSpPr txBox="1"/>
          <p:nvPr/>
        </p:nvSpPr>
        <p:spPr>
          <a:xfrm>
            <a:off x="6832064" y="1323086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JPL/NASA; Filipe Alves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</TotalTime>
  <Words>123</Words>
  <Application>Microsoft Macintosh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Mars vs. Earth</vt:lpstr>
      <vt:lpstr>Jezero Crater</vt:lpstr>
      <vt:lpstr>Mars or Earth?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8</cp:revision>
  <dcterms:created xsi:type="dcterms:W3CDTF">2021-05-21T21:54:42Z</dcterms:created>
  <dcterms:modified xsi:type="dcterms:W3CDTF">2021-10-12T14:52:57Z</dcterms:modified>
</cp:coreProperties>
</file>