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E07A-4BDB-1E4E-9AD6-0CEFEA9669A9}" type="datetime2">
              <a:rPr lang="en-GB" smtClean="0"/>
              <a:t>Monday, 25 October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#19 THE SOLAR SYSTEM AFTER THE SUN DIES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02574-EF4C-4744-8176-A343C51B95D0}" type="datetime2">
              <a:rPr lang="en-GB" smtClean="0"/>
              <a:t>Monday, 25 October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#19 THE SOLAR SYSTEM AFTER THE SUN DIES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FBC5-5545-F54E-9C61-5E0CBBDA6350}" type="datetime2">
              <a:rPr lang="en-GB" smtClean="0"/>
              <a:t>Monday, 25 October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#19 THE SOLAR SYSTEM AFTER THE SUN DIES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068AB-8B8D-474C-BFB7-183307467B56}" type="datetime2">
              <a:rPr lang="en-GB" smtClean="0"/>
              <a:t>Monday, 25 October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#19 THE SOLAR SYSTEM AFTER THE SUN DIES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E4A7-E823-DF4E-B660-84114493BDEA}" type="datetime2">
              <a:rPr lang="en-GB" smtClean="0"/>
              <a:t>Monday, 25 October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#19 THE SOLAR SYSTEM AFTER THE SUN DIES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E2596-FC37-E042-A061-056602DAB164}" type="datetime2">
              <a:rPr lang="en-GB" smtClean="0"/>
              <a:t>Monday, 25 October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#19 THE SOLAR SYSTEM AFTER THE SUN DIES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E54CE-F1ED-DE49-BC9F-A1FD107998C2}" type="datetime2">
              <a:rPr lang="en-GB" smtClean="0"/>
              <a:t>Monday, 25 October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#19 THE SOLAR SYSTEM AFTER THE SUN DIES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4EB28-7E88-6C4E-8A84-DF981154AEDE}" type="datetime2">
              <a:rPr lang="en-GB" smtClean="0"/>
              <a:t>Monday, 25 October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#19 THE SOLAR SYSTEM AFTER THE SUN DIES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6EC9-9BC7-944B-86B3-F322270D2D02}" type="datetime2">
              <a:rPr lang="en-GB" smtClean="0"/>
              <a:t>Monday, 25 October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#19 THE SOLAR SYSTEM AFTER THE SUN DIES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D484-1862-F641-B4B9-E004617A7C97}" type="datetime2">
              <a:rPr lang="en-GB" smtClean="0"/>
              <a:t>Monday, 25 October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#19 THE SOLAR SYSTEM AFTER THE SUN DIES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09DE7-7FC1-014C-A269-531657E1F3EF}" type="datetime2">
              <a:rPr lang="en-GB" smtClean="0"/>
              <a:t>Monday, 25 October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#19 THE SOLAR SYSTEM AFTER THE SUN DIES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16877-02E0-BD4D-9942-42F26EA4985E}" type="datetime2">
              <a:rPr lang="en-GB" smtClean="0"/>
              <a:t>Monday, 25 October 2021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#19 THE SOLAR SYSTEM AFTER THE SUN DIES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n.wikipedia.org/wiki/Formation_and_evolution_of_the_Solar_System#/media/File:Solar_Life_Cycle.svg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#19 – THE SOLAR SYSTEM AFTER THE SUN DIES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n a few billion years our sun will become a red giant, warming distant worlds like Jupiter, Saturn and Neptune - and their moons. This will create a newly-established red giant habitable zone, around Jupiter, Saturn (pictured) and their moons like Enceladus and Europa">
            <a:extLst>
              <a:ext uri="{FF2B5EF4-FFF2-40B4-BE49-F238E27FC236}">
                <a16:creationId xmlns:a16="http://schemas.microsoft.com/office/drawing/2014/main" id="{B4D44BD0-B013-5849-87C1-84BA7CF02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14" y="825877"/>
            <a:ext cx="4067986" cy="2854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Evolution of the Sun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6060622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#19 THE SOLAR SYSTEM AFTER THE SUN DIES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EE18478-8CAF-DA4C-B25C-8AE33A365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742" y="2092603"/>
            <a:ext cx="4745463" cy="243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C1FD76-C159-9B42-8686-B1DC08137EBF}"/>
              </a:ext>
            </a:extLst>
          </p:cNvPr>
          <p:cNvSpPr txBox="1"/>
          <p:nvPr/>
        </p:nvSpPr>
        <p:spPr>
          <a:xfrm>
            <a:off x="119742" y="1689676"/>
            <a:ext cx="1325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91B62C-6E46-4147-9D46-5E733BAE7DF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6030" y="3775074"/>
            <a:ext cx="3677970" cy="2971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12065E-90CD-1C4B-BA0E-D0F32051C10C}"/>
              </a:ext>
            </a:extLst>
          </p:cNvPr>
          <p:cNvSpPr txBox="1"/>
          <p:nvPr/>
        </p:nvSpPr>
        <p:spPr>
          <a:xfrm>
            <a:off x="7606865" y="3653591"/>
            <a:ext cx="1504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</a:t>
            </a:r>
            <a:r>
              <a:rPr lang="en-US" sz="1400" dirty="0" err="1">
                <a:solidFill>
                  <a:schemeClr val="bg1"/>
                </a:solidFill>
              </a:rPr>
              <a:t>IfA</a:t>
            </a:r>
            <a:r>
              <a:rPr lang="en-US" sz="1400" dirty="0">
                <a:solidFill>
                  <a:schemeClr val="bg1"/>
                </a:solidFill>
              </a:rPr>
              <a:t> Hawaii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42014D7-FF49-434E-878D-57DAFE79E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583" y="4845129"/>
            <a:ext cx="5149593" cy="127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D7E024-52ED-D648-9267-64A0A7F8A98C}"/>
              </a:ext>
            </a:extLst>
          </p:cNvPr>
          <p:cNvSpPr txBox="1"/>
          <p:nvPr/>
        </p:nvSpPr>
        <p:spPr>
          <a:xfrm>
            <a:off x="130628" y="4596091"/>
            <a:ext cx="2262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</a:t>
            </a:r>
            <a:r>
              <a:rPr lang="en-US" sz="1400" dirty="0" err="1">
                <a:solidFill>
                  <a:schemeClr val="bg1"/>
                </a:solidFill>
              </a:rPr>
              <a:t>Oliverbeatson</a:t>
            </a:r>
            <a:r>
              <a:rPr lang="en-US" sz="1400" dirty="0">
                <a:solidFill>
                  <a:schemeClr val="bg1"/>
                </a:solidFill>
              </a:rPr>
              <a:t>(</a:t>
            </a:r>
            <a:r>
              <a:rPr lang="en-US" sz="1400" dirty="0">
                <a:solidFill>
                  <a:schemeClr val="bg1"/>
                </a:solidFill>
                <a:hlinkClick r:id="rId6"/>
              </a:rPr>
              <a:t>link</a:t>
            </a:r>
            <a:r>
              <a:rPr lang="en-US" sz="14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F6D779-77BE-9540-AA72-A40BC9B0C39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6532" y="3322226"/>
            <a:ext cx="4122152" cy="33070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Planet orbiting a White Dwarf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5875565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#19 THE SOLAR SYSTEM AFTER THE SUN DIES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4B5B06-F4E3-C845-81A1-0D0E4550D4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0821" y="1337844"/>
            <a:ext cx="5715000" cy="20911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083C5D-BCB3-6A4C-81FF-737CB735C90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634" y="3490128"/>
            <a:ext cx="4963280" cy="24922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B30DEB-1919-1A40-8F07-4A21104C2072}"/>
              </a:ext>
            </a:extLst>
          </p:cNvPr>
          <p:cNvSpPr txBox="1"/>
          <p:nvPr/>
        </p:nvSpPr>
        <p:spPr>
          <a:xfrm>
            <a:off x="5998028" y="1536800"/>
            <a:ext cx="3092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All figures Blackman et al. (2021)</a:t>
            </a:r>
          </a:p>
        </p:txBody>
      </p:sp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200" dirty="0">
                <a:solidFill>
                  <a:schemeClr val="bg1"/>
                </a:solidFill>
              </a:rPr>
              <a:t>Relative</a:t>
            </a:r>
            <a:r>
              <a:rPr lang="en-US" sz="4800" dirty="0">
                <a:solidFill>
                  <a:schemeClr val="bg1"/>
                </a:solidFill>
              </a:rPr>
              <a:t> distances of planets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6093279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#19 THE SOLAR SYSTEM AFTER THE SUN DIES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C8CA20-C335-1343-BDA0-0737BE4AEDC5}"/>
              </a:ext>
            </a:extLst>
          </p:cNvPr>
          <p:cNvSpPr txBox="1"/>
          <p:nvPr/>
        </p:nvSpPr>
        <p:spPr>
          <a:xfrm>
            <a:off x="887185" y="2136338"/>
            <a:ext cx="73696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best way to </a:t>
            </a:r>
            <a:r>
              <a:rPr lang="en-US" dirty="0" err="1">
                <a:solidFill>
                  <a:schemeClr val="bg1"/>
                </a:solidFill>
              </a:rPr>
              <a:t>visualise</a:t>
            </a:r>
            <a:r>
              <a:rPr lang="en-US" dirty="0">
                <a:solidFill>
                  <a:schemeClr val="bg1"/>
                </a:solidFill>
              </a:rPr>
              <a:t> how different the size of the red giant Sun will be compared to the current Sun, is to make a model of the Solar System (or at least up to Jupiter).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Cut out 5 circles, representing the first 5 planets (they do not need to be to scale) and place them 38 cm, 72cm, 1m, 1.5m and 5.2m from the Sun.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Now imagine that the Sun is now ”1cm” across, the new outer most level of the Sun will be at the orbit of the Earth, if not further.</a:t>
            </a:r>
          </a:p>
        </p:txBody>
      </p:sp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4362</TotalTime>
  <Words>202</Words>
  <Application>Microsoft Macintosh PowerPoint</Application>
  <PresentationFormat>On-screen Show (4:3)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ASTRONOMY IN THE NEWS</vt:lpstr>
      <vt:lpstr>Evolution of the Sun</vt:lpstr>
      <vt:lpstr>Planet orbiting a White Dwarf</vt:lpstr>
      <vt:lpstr>Relative distances of planets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Eden, David</cp:lastModifiedBy>
  <cp:revision>9</cp:revision>
  <dcterms:created xsi:type="dcterms:W3CDTF">2021-05-21T21:54:42Z</dcterms:created>
  <dcterms:modified xsi:type="dcterms:W3CDTF">2021-10-25T17:07:33Z</dcterms:modified>
</cp:coreProperties>
</file>