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9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6"/>
    <p:restoredTop sz="94648"/>
  </p:normalViewPr>
  <p:slideViewPr>
    <p:cSldViewPr snapToGrid="0" snapToObjects="1">
      <p:cViewPr varScale="1">
        <p:scale>
          <a:sx n="117" d="100"/>
          <a:sy n="117" d="100"/>
        </p:scale>
        <p:origin x="12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8066B-243E-BC49-86E9-F0EFC54EFC52}" type="datetimeFigureOut">
              <a:rPr lang="en-US" smtClean="0"/>
              <a:t>11/29/21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D07F46-C7DE-534F-A179-BDF7C2983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349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EF268-C12B-724F-9240-9AAA0BDA2F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C58825-B030-9C48-9D7A-9043384C3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8ECBD-72FE-5F4E-A47E-99B9EE60F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E80A9-520A-A740-908D-15E04F5FFE64}" type="datetime2">
              <a:rPr lang="en-GB" smtClean="0"/>
              <a:t>Monday, 29 November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4C9FE2-7093-ED4B-81E0-A0326F2FA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#24 DART MISSION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D0C84-3271-F24A-945F-38B03B732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5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6BC4-0EEB-864D-8CA8-B1695EC10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5D682-539A-4047-BC55-E67035145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97D01D-85C7-8E4F-AB54-98705659E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745CC-6425-1A42-A924-DF433AA025D2}" type="datetime2">
              <a:rPr lang="en-GB" smtClean="0"/>
              <a:t>Monday, 29 November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C73A7-A57E-EF47-8E6D-76E9EF1DF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#24 DART MISSION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B185A-2C42-2F41-BC9B-E36C98482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61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731E1-AF8F-A54A-B007-2AE847FB9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5A4616-29A0-0843-A674-ACC9E5259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5D3DF-0889-D747-88FD-ECB404F66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F15F8-4418-0443-9B0E-418B9FE475E8}" type="datetime2">
              <a:rPr lang="en-GB" smtClean="0"/>
              <a:t>Monday, 29 November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3E29A-911A-254E-AD17-D751F289B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#24 DART MISSION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00281-9EC0-AA40-97CA-49A86AC31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947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742F-727F-7E41-A5B5-66FCA19C7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1DDB5-CDEC-F54F-80F8-AEAE4AE9E9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4C89E2-9599-1543-8759-34BFDD8EA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297046-0D51-C34D-9B0B-BF8713E65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D1557-2A22-4C4D-9A9B-0C5D8F771C92}" type="datetime2">
              <a:rPr lang="en-GB" smtClean="0"/>
              <a:t>Monday, 29 November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B446C2-C4AB-DD45-9D24-735647035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#24 DART MISSION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3E35E2-FF8F-3A4A-92EB-180463031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651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4F2DC-7E64-8044-B475-C32A0F31F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A1D0D-4AA2-A54E-93E9-471D56347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6387D2-FEC9-7C42-85CA-599E4949E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A2EE56-0C94-8244-A373-2D2E28F3AE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6DF7ED-08F7-6B47-8FD7-9BB9A68FB8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C59C80-6EDE-5740-9198-12799B41D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D8E7F-6277-2A43-85A7-F42CA279996B}" type="datetime2">
              <a:rPr lang="en-GB" smtClean="0"/>
              <a:t>Monday, 29 November 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2A85C5-11B4-5047-B001-751E75DEF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#24 DART MISSION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76D41C-9CC7-E244-933C-749EB4D53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18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68692-EF30-1E47-B959-EDE4B9AD3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8B2E2B-21D2-AB45-B599-8CD042539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7CA71-848A-8D49-B79A-E3096E079621}" type="datetime2">
              <a:rPr lang="en-GB" smtClean="0"/>
              <a:t>Monday, 29 November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8F43DF-0E22-F94D-B176-45CD806B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#24 DART MISSION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5A7270-F0E2-204A-A74A-6FE6722B0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15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08BCB4-21D1-E74A-B051-C8EFB79A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AA22-4BC9-2A48-9E92-8E68A9CFA9F8}" type="datetime2">
              <a:rPr lang="en-GB" smtClean="0"/>
              <a:t>Monday, 29 November 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952646-646E-4D41-B2F3-75D0AEF2E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#24 DART MISSION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2B3F7-B761-2D42-94B3-B9E0AC9D7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18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F58F8-46D0-F446-B9BD-078D65842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CC110-3B8A-264C-89E3-9DE8BC9CC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AD943-32DD-254D-AAFE-41965DF49F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B0D057-AFEA-6D4D-81D0-DA3DA9BB7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EA1D1-3DEB-E74A-91D5-0CC82E1CB805}" type="datetime2">
              <a:rPr lang="en-GB" smtClean="0"/>
              <a:t>Monday, 29 November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8781FC-F701-F74A-B5A0-27AB17B77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#24 DART MISSION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CC0671-65C0-2541-9AB9-C0A686CF5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139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D212A-29EA-E04F-90D2-5FBE3722E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5A4DE7-4305-4644-8110-9D403ACE45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4DA9F-454B-F341-8304-80E59C94E4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EC27A8-D229-3E4D-A055-778F5E859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EA833-9580-9A47-9C23-9FDAD180C949}" type="datetime2">
              <a:rPr lang="en-GB" smtClean="0"/>
              <a:t>Monday, 29 November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675609-BFF8-0949-AC2F-700006322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#24 DART MISSION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362A83-3A3F-A341-B111-370D5656A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34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202B9-32A3-7743-BEF9-43503F575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807F90-A951-454E-B90E-6666EAB7C1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42C40-28D5-0D40-8361-6F5A8555F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39648-79F2-BD48-8F88-4C521D1F5E20}" type="datetime2">
              <a:rPr lang="en-GB" smtClean="0"/>
              <a:t>Monday, 29 November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09689-871C-6348-9087-07EF78191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#24 DART MISSION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ADF76-EDC0-0F4A-9BCB-3E24C5C6E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908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FAA266-8BD0-7149-BCB8-014357012D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DA19A4-4122-6448-99EE-8F552508F4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7E9BD-03E8-5848-8E2F-6659612EA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37BBD-656E-D04C-9C43-CAFD73E4B890}" type="datetime2">
              <a:rPr lang="en-GB" smtClean="0"/>
              <a:t>Monday, 29 November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BC478-40E3-EC44-ACE7-DBC4BEDC0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#24 DART MISSION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DB395-77ED-5043-908D-50305C9A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36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75573E-1306-9C47-8236-BA798CCE4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A57D1D-ED3C-E542-9D07-BB0707E87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35A55-EE36-2240-AF43-74037033C3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E12D7-1E4C-8740-ABF8-C7A29C36007C}" type="datetime2">
              <a:rPr lang="en-GB" smtClean="0"/>
              <a:t>Monday, 29 November 2021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93F6D-FE6D-E746-A07E-7A42A702D3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en-US"/>
              <a:t>Astronomy in the News - #24 DART MISSION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600E7-C134-0644-9492-3EDEB83A9A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8594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lky Way over the Pacific Ocean">
            <a:extLst>
              <a:ext uri="{FF2B5EF4-FFF2-40B4-BE49-F238E27FC236}">
                <a16:creationId xmlns:a16="http://schemas.microsoft.com/office/drawing/2014/main" id="{57B7196E-3610-1045-A37C-2B4F6438D7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8194B1-6F49-014B-BD9C-F71F883CD0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00073" y="620486"/>
            <a:ext cx="4008665" cy="4062547"/>
          </a:xfrm>
        </p:spPr>
        <p:txBody>
          <a:bodyPr anchor="b">
            <a:normAutofit/>
          </a:bodyPr>
          <a:lstStyle/>
          <a:p>
            <a:pPr algn="l"/>
            <a:r>
              <a:rPr lang="en-US" sz="3700" dirty="0">
                <a:solidFill>
                  <a:schemeClr val="bg1"/>
                </a:solidFill>
              </a:rPr>
              <a:t>ASTRONOMY IN THE NEWS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3A7A80-6B36-D548-8D12-BB89AF96AC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6067" y="4737697"/>
            <a:ext cx="3585755" cy="1136468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#24 – DART MISSION LAUNCHES</a:t>
            </a:r>
          </a:p>
        </p:txBody>
      </p:sp>
    </p:spTree>
    <p:extLst>
      <p:ext uri="{BB962C8B-B14F-4D97-AF65-F5344CB8AC3E}">
        <p14:creationId xmlns:p14="http://schemas.microsoft.com/office/powerpoint/2010/main" val="4065545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Planetary </a:t>
            </a:r>
            <a:r>
              <a:rPr lang="en-US" sz="6000" dirty="0" err="1">
                <a:solidFill>
                  <a:schemeClr val="bg1"/>
                </a:solidFill>
              </a:rPr>
              <a:t>Defence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3" y="6310311"/>
            <a:ext cx="4841423" cy="365125"/>
          </a:xfrm>
        </p:spPr>
        <p:txBody>
          <a:bodyPr/>
          <a:lstStyle/>
          <a:p>
            <a:pPr algn="l"/>
            <a:r>
              <a:rPr lang="en-US" sz="1400" dirty="0"/>
              <a:t>Astronomy in the News - #24 DART MISSION LAUNCHES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591892-773E-C948-A5F8-FEEDA509487A}"/>
              </a:ext>
            </a:extLst>
          </p:cNvPr>
          <p:cNvSpPr txBox="1"/>
          <p:nvPr/>
        </p:nvSpPr>
        <p:spPr>
          <a:xfrm>
            <a:off x="7096125" y="1032489"/>
            <a:ext cx="22615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NASA/JPL/Caltech</a:t>
            </a:r>
          </a:p>
        </p:txBody>
      </p:sp>
      <p:pic>
        <p:nvPicPr>
          <p:cNvPr id="8" name="Picture 7" descr="Chart, bar chart&#10;&#10;Description automatically generated">
            <a:extLst>
              <a:ext uri="{FF2B5EF4-FFF2-40B4-BE49-F238E27FC236}">
                <a16:creationId xmlns:a16="http://schemas.microsoft.com/office/drawing/2014/main" id="{F9DA555D-94E6-1A42-90C6-6D45E1491C8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0714" y="4190115"/>
            <a:ext cx="3850823" cy="25672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DDF598-3542-8044-997A-42EA184C99B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390" y="1494155"/>
            <a:ext cx="4789777" cy="26959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73771A9-E7AA-0248-9F52-963B00AF707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463" y="1844578"/>
            <a:ext cx="3861025" cy="38610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D45EC2E-6869-4646-B285-76C4F2F93970}"/>
              </a:ext>
            </a:extLst>
          </p:cNvPr>
          <p:cNvSpPr txBox="1"/>
          <p:nvPr/>
        </p:nvSpPr>
        <p:spPr>
          <a:xfrm>
            <a:off x="122463" y="1536800"/>
            <a:ext cx="22615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NASA/JPL/Caltech</a:t>
            </a:r>
          </a:p>
        </p:txBody>
      </p:sp>
    </p:spTree>
    <p:extLst>
      <p:ext uri="{BB962C8B-B14F-4D97-AF65-F5344CB8AC3E}">
        <p14:creationId xmlns:p14="http://schemas.microsoft.com/office/powerpoint/2010/main" val="3439051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>
            <a:extLst>
              <a:ext uri="{FF2B5EF4-FFF2-40B4-BE49-F238E27FC236}">
                <a16:creationId xmlns:a16="http://schemas.microsoft.com/office/drawing/2014/main" id="{3D71C565-3680-414B-B6CF-EC5C3F2B0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294" y="4068855"/>
            <a:ext cx="4771450" cy="2789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The DART Mission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3" y="6310311"/>
            <a:ext cx="4732565" cy="365125"/>
          </a:xfrm>
        </p:spPr>
        <p:txBody>
          <a:bodyPr/>
          <a:lstStyle/>
          <a:p>
            <a:pPr algn="l"/>
            <a:r>
              <a:rPr lang="en-US" sz="1400" dirty="0"/>
              <a:t>Astronomy in the News - #24 DART MISSION LAUNCHES</a:t>
            </a:r>
          </a:p>
        </p:txBody>
      </p:sp>
      <p:pic>
        <p:nvPicPr>
          <p:cNvPr id="1026" name="Picture 2" descr="DART spacecraft with the Roll Out Solar Arrays (ROSA) extended">
            <a:extLst>
              <a:ext uri="{FF2B5EF4-FFF2-40B4-BE49-F238E27FC236}">
                <a16:creationId xmlns:a16="http://schemas.microsoft.com/office/drawing/2014/main" id="{E45A0E68-29F1-544A-B3CE-5D47D5D2B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616" y="1690689"/>
            <a:ext cx="4452257" cy="2504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74AFF1-9061-1E41-924E-6133B3797F26}"/>
              </a:ext>
            </a:extLst>
          </p:cNvPr>
          <p:cNvSpPr txBox="1"/>
          <p:nvPr/>
        </p:nvSpPr>
        <p:spPr>
          <a:xfrm>
            <a:off x="262616" y="1536800"/>
            <a:ext cx="22615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NASA/JPL</a:t>
            </a:r>
          </a:p>
        </p:txBody>
      </p:sp>
      <p:pic>
        <p:nvPicPr>
          <p:cNvPr id="1028" name="Picture 4" descr="Didymos and its moonlet">
            <a:extLst>
              <a:ext uri="{FF2B5EF4-FFF2-40B4-BE49-F238E27FC236}">
                <a16:creationId xmlns:a16="http://schemas.microsoft.com/office/drawing/2014/main" id="{700F04AD-B43D-4C49-942C-F51B744D1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4614" y="1536800"/>
            <a:ext cx="3812343" cy="3167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F4E9EBC-6390-444B-A17F-0628ABE006F3}"/>
              </a:ext>
            </a:extLst>
          </p:cNvPr>
          <p:cNvSpPr txBox="1"/>
          <p:nvPr/>
        </p:nvSpPr>
        <p:spPr>
          <a:xfrm>
            <a:off x="7541155" y="1247872"/>
            <a:ext cx="21271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Arecibo/NSF</a:t>
            </a:r>
          </a:p>
        </p:txBody>
      </p:sp>
      <p:pic>
        <p:nvPicPr>
          <p:cNvPr id="1030" name="Picture 6" descr="Didymos system">
            <a:extLst>
              <a:ext uri="{FF2B5EF4-FFF2-40B4-BE49-F238E27FC236}">
                <a16:creationId xmlns:a16="http://schemas.microsoft.com/office/drawing/2014/main" id="{30750DC8-9E34-B246-A803-63DA917B3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041" y="4741673"/>
            <a:ext cx="3260461" cy="1986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78043C6-4508-894B-BB00-914C99B2859D}"/>
              </a:ext>
            </a:extLst>
          </p:cNvPr>
          <p:cNvSpPr txBox="1"/>
          <p:nvPr/>
        </p:nvSpPr>
        <p:spPr>
          <a:xfrm>
            <a:off x="7130785" y="4839016"/>
            <a:ext cx="21271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Naidu et al. (2016)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C6460F-3BA9-7D43-A33D-1C1CBC8183B2}"/>
              </a:ext>
            </a:extLst>
          </p:cNvPr>
          <p:cNvSpPr txBox="1"/>
          <p:nvPr/>
        </p:nvSpPr>
        <p:spPr>
          <a:xfrm>
            <a:off x="3584119" y="4170434"/>
            <a:ext cx="22615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NASA/JPL</a:t>
            </a:r>
          </a:p>
        </p:txBody>
      </p:sp>
    </p:spTree>
    <p:extLst>
      <p:ext uri="{BB962C8B-B14F-4D97-AF65-F5344CB8AC3E}">
        <p14:creationId xmlns:p14="http://schemas.microsoft.com/office/powerpoint/2010/main" val="2586592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600" dirty="0">
                <a:solidFill>
                  <a:schemeClr val="bg1"/>
                </a:solidFill>
              </a:rPr>
              <a:t>How much is the orbit changed?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3" y="6310311"/>
            <a:ext cx="4732566" cy="365125"/>
          </a:xfrm>
        </p:spPr>
        <p:txBody>
          <a:bodyPr/>
          <a:lstStyle/>
          <a:p>
            <a:pPr algn="l"/>
            <a:r>
              <a:rPr lang="en-US" sz="1400" dirty="0"/>
              <a:t>Astronomy in the News - #24 DART MISSION LAUNCHES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E02FA3-C338-FD41-9D34-A9503DE90E1F}"/>
              </a:ext>
            </a:extLst>
          </p:cNvPr>
          <p:cNvSpPr txBox="1"/>
          <p:nvPr/>
        </p:nvSpPr>
        <p:spPr>
          <a:xfrm>
            <a:off x="628650" y="1690689"/>
            <a:ext cx="77098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Kepler’s third law describes how the time of orbit is linked to its distance from the central mass.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This takes the form of: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C8C0136-B981-254D-B44D-EA78F2835780}"/>
                  </a:ext>
                </a:extLst>
              </p:cNvPr>
              <p:cNvSpPr txBox="1"/>
              <p:nvPr/>
            </p:nvSpPr>
            <p:spPr>
              <a:xfrm>
                <a:off x="4114800" y="2971800"/>
                <a:ext cx="1291507" cy="5194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𝐺𝑀</m:t>
                          </m:r>
                        </m:den>
                      </m:f>
                      <m:sSup>
                        <m:sSupPr>
                          <m:ctrlP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C8C0136-B981-254D-B44D-EA78F28357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2971800"/>
                <a:ext cx="1291507" cy="519438"/>
              </a:xfrm>
              <a:prstGeom prst="rect">
                <a:avLst/>
              </a:prstGeom>
              <a:blipFill>
                <a:blip r:embed="rId2"/>
                <a:stretch>
                  <a:fillRect l="-3922" t="-2381" r="-1961" b="-1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1AE15CE7-66CC-7B4F-B45F-6FF0148A9CE2}"/>
              </a:ext>
            </a:extLst>
          </p:cNvPr>
          <p:cNvSpPr txBox="1"/>
          <p:nvPr/>
        </p:nvSpPr>
        <p:spPr>
          <a:xfrm>
            <a:off x="762000" y="3766457"/>
            <a:ext cx="77533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Where T is the orbital time, G is the gravitational constant, M is the mass of the central object and a is the distance from the </a:t>
            </a:r>
            <a:r>
              <a:rPr lang="en-US" dirty="0" err="1">
                <a:solidFill>
                  <a:schemeClr val="bg1"/>
                </a:solidFill>
              </a:rPr>
              <a:t>centre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Taking the initial orbital time as 11.92 hours, the new orbital time as 10 minutes less (11.75 hours) and the starting orbit as 1 km, what is the new orbital distance?</a:t>
            </a:r>
          </a:p>
        </p:txBody>
      </p:sp>
    </p:spTree>
    <p:extLst>
      <p:ext uri="{BB962C8B-B14F-4D97-AF65-F5344CB8AC3E}">
        <p14:creationId xmlns:p14="http://schemas.microsoft.com/office/powerpoint/2010/main" val="3110325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4682</TotalTime>
  <Words>185</Words>
  <Application>Microsoft Macintosh PowerPoint</Application>
  <PresentationFormat>On-screen Show (4:3)</PresentationFormat>
  <Paragraphs>21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 Theme</vt:lpstr>
      <vt:lpstr>ASTRONOMY IN THE NEWS</vt:lpstr>
      <vt:lpstr>Planetary Defence</vt:lpstr>
      <vt:lpstr>The DART Mission</vt:lpstr>
      <vt:lpstr>How much is the orbit changed?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Astronomy in the News</dc:title>
  <dc:creator>Eden, David</dc:creator>
  <cp:lastModifiedBy>Eden, David</cp:lastModifiedBy>
  <cp:revision>10</cp:revision>
  <dcterms:created xsi:type="dcterms:W3CDTF">2021-05-21T21:54:42Z</dcterms:created>
  <dcterms:modified xsi:type="dcterms:W3CDTF">2021-11-29T20:52:04Z</dcterms:modified>
</cp:coreProperties>
</file>