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12/6/21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11F8E-6DBA-5547-83B0-89523278DFD9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16C4-E832-634C-8C7E-96347CD7C806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6463-2EB0-6240-B52C-DA8B83E92170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B350C-F33E-E04E-A02A-288280C9B7C2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9CC1-FD80-974D-9F64-AE8450512CC1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0EF0-C699-E347-911E-0E1DE28F350F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49AB1-CC81-214A-8CAD-10EFD61A24BA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0339-B10F-7A43-B2A0-810F665E6334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C963-152F-0948-A5F9-58F734F22918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E90A-87C1-9747-818A-3A25F85699A5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93A5A-A5B8-4D46-A802-28E5EE9D2E8C}" type="datetime2">
              <a:rPr lang="en-GB" smtClean="0"/>
              <a:t>Monday, 6 December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#25 RECORD GRAVITATIONAL WAVE DETECTIONS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5CC1E-4330-BA4F-A369-03C2BB17940A}" type="datetime2">
              <a:rPr lang="en-GB" smtClean="0"/>
              <a:t>Monday, 6 December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#25 RECORD GRAVITATIONAL WAVE DETECTIONS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#25 – RECORD GRAVITATIONAL WAVE DETECTIONS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Gravitational Waves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6278336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#25 RECORD GRAVITATIONAL WAVE DETECTIONS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A356C1-1AED-9549-89F2-5B03AE2B94C2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203" y="4203699"/>
            <a:ext cx="3839455" cy="2175691"/>
          </a:xfrm>
          <a:prstGeom prst="rect">
            <a:avLst/>
          </a:prstGeom>
        </p:spPr>
      </p:pic>
      <p:pic>
        <p:nvPicPr>
          <p:cNvPr id="5" name="Picture 4" descr="Spacetime curvature">
            <a:extLst>
              <a:ext uri="{FF2B5EF4-FFF2-40B4-BE49-F238E27FC236}">
                <a16:creationId xmlns:a16="http://schemas.microsoft.com/office/drawing/2014/main" id="{F47527E3-3F70-C64C-947F-BAF9594E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0857" y="1690689"/>
            <a:ext cx="4972054" cy="279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 artist's impression of gravitational waves generated by binary neutron stars.">
            <a:extLst>
              <a:ext uri="{FF2B5EF4-FFF2-40B4-BE49-F238E27FC236}">
                <a16:creationId xmlns:a16="http://schemas.microsoft.com/office/drawing/2014/main" id="{4990575D-5BC9-6B44-B6B2-6FF4D508E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62" y="1536799"/>
            <a:ext cx="4743451" cy="266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F9FF83-896D-BB46-8820-15127B9DA096}"/>
              </a:ext>
            </a:extLst>
          </p:cNvPr>
          <p:cNvSpPr txBox="1"/>
          <p:nvPr/>
        </p:nvSpPr>
        <p:spPr>
          <a:xfrm>
            <a:off x="122463" y="1536800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 Hurt/Caltech/JPL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36BCB-7760-D249-A274-AA5084A4C247}"/>
              </a:ext>
            </a:extLst>
          </p:cNvPr>
          <p:cNvSpPr txBox="1"/>
          <p:nvPr/>
        </p:nvSpPr>
        <p:spPr>
          <a:xfrm>
            <a:off x="8172451" y="1690688"/>
            <a:ext cx="2261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ESA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B147F3-457A-5049-92B8-1FD88C13A2D3}"/>
              </a:ext>
            </a:extLst>
          </p:cNvPr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5398" y="4204990"/>
            <a:ext cx="3841200" cy="217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AFA009-DC84-7846-88BE-D80FDAC7F229}"/>
              </a:ext>
            </a:extLst>
          </p:cNvPr>
          <p:cNvSpPr txBox="1"/>
          <p:nvPr/>
        </p:nvSpPr>
        <p:spPr>
          <a:xfrm>
            <a:off x="2819801" y="3884564"/>
            <a:ext cx="3264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Guardian/LIGO/Scientific American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31E5DFD-681A-D545-A5AD-348696E63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144" y="1027907"/>
            <a:ext cx="8135206" cy="575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GW Sources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6594022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#25 RECORD GRAVITATIONAL WAVE DETECTIONS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How “significant” are detections?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6833507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#25 RECORD GRAVITATIONAL WAVE DETECTIONS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EB674-2C4F-9847-B2E0-279D56143753}"/>
              </a:ext>
            </a:extLst>
          </p:cNvPr>
          <p:cNvSpPr txBox="1"/>
          <p:nvPr/>
        </p:nvSpPr>
        <p:spPr>
          <a:xfrm>
            <a:off x="765424" y="2967335"/>
            <a:ext cx="7613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 gravitational wave produces a strain of 1 part per 10</a:t>
            </a:r>
            <a:r>
              <a:rPr lang="en-US" sz="2000" baseline="30000" dirty="0">
                <a:solidFill>
                  <a:schemeClr val="bg1"/>
                </a:solidFill>
              </a:rPr>
              <a:t>-20</a:t>
            </a:r>
            <a:r>
              <a:rPr lang="en-US" sz="2000" dirty="0">
                <a:solidFill>
                  <a:schemeClr val="bg1"/>
                </a:solidFill>
              </a:rPr>
              <a:t>. How much change would this level of detection produce in 4km-long arm of LIGO? Which physical objects does this size scale most </a:t>
            </a:r>
            <a:r>
              <a:rPr lang="en-US" sz="2000">
                <a:solidFill>
                  <a:schemeClr val="bg1"/>
                </a:solidFill>
              </a:rPr>
              <a:t>closely resemble?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112</Words>
  <Application>Microsoft Macintosh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Gravitational Waves</vt:lpstr>
      <vt:lpstr>GW Sources</vt:lpstr>
      <vt:lpstr>How “significant” are detections?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10</cp:revision>
  <dcterms:created xsi:type="dcterms:W3CDTF">2021-05-21T21:54:42Z</dcterms:created>
  <dcterms:modified xsi:type="dcterms:W3CDTF">2021-12-06T23:12:39Z</dcterms:modified>
</cp:coreProperties>
</file>