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9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626"/>
  </p:normalViewPr>
  <p:slideViewPr>
    <p:cSldViewPr snapToGrid="0" snapToObjects="1">
      <p:cViewPr varScale="1">
        <p:scale>
          <a:sx n="121" d="100"/>
          <a:sy n="121" d="100"/>
        </p:scale>
        <p:origin x="160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8066B-243E-BC49-86E9-F0EFC54EFC52}" type="datetimeFigureOut">
              <a:rPr lang="en-US" smtClean="0"/>
              <a:t>3/1/22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D07F46-C7DE-534F-A179-BDF7C2983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349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EF268-C12B-724F-9240-9AAA0BDA2F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C58825-B030-9C48-9D7A-9043384C3A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48ECBD-72FE-5F4E-A47E-99B9EE60F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B808-BCDD-7343-8349-C9C39CBE312A}" type="datetime2">
              <a:rPr lang="en-GB" smtClean="0"/>
              <a:t>Tuesday, 1 March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4C9FE2-7093-ED4B-81E0-A0326F2FA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#29 HABITABLE PLANET AROUND A WHITE DWARF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D0C84-3271-F24A-945F-38B03B732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53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6BC4-0EEB-864D-8CA8-B1695EC10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5D682-539A-4047-BC55-E67035145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97D01D-85C7-8E4F-AB54-98705659E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3AFB9-BB45-8F45-9419-0AA80D9B621D}" type="datetime2">
              <a:rPr lang="en-GB" smtClean="0"/>
              <a:t>Tuesday, 1 March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C73A7-A57E-EF47-8E6D-76E9EF1DF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#29 HABITABLE PLANET AROUND A WHITE DWARF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B185A-2C42-2F41-BC9B-E36C98482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61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731E1-AF8F-A54A-B007-2AE847FB9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5A4616-29A0-0843-A674-ACC9E5259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5D3DF-0889-D747-88FD-ECB404F66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12A14-7BE5-1741-8CDB-EA3B1D8D6EC2}" type="datetime2">
              <a:rPr lang="en-GB" smtClean="0"/>
              <a:t>Tuesday, 1 March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3E29A-911A-254E-AD17-D751F289B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#29 HABITABLE PLANET AROUND A WHITE DWARF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C00281-9EC0-AA40-97CA-49A86AC31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947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E742F-727F-7E41-A5B5-66FCA19C7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1DDB5-CDEC-F54F-80F8-AEAE4AE9E9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4C89E2-9599-1543-8759-34BFDD8EAA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297046-0D51-C34D-9B0B-BF8713E65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86646-18D6-7A4B-866D-5B3DB96ACFE9}" type="datetime2">
              <a:rPr lang="en-GB" smtClean="0"/>
              <a:t>Tuesday, 1 March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B446C2-C4AB-DD45-9D24-735647035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#29 HABITABLE PLANET AROUND A WHITE DWARF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3E35E2-FF8F-3A4A-92EB-180463031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651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4F2DC-7E64-8044-B475-C32A0F31F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A1D0D-4AA2-A54E-93E9-471D56347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6387D2-FEC9-7C42-85CA-599E4949E6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A2EE56-0C94-8244-A373-2D2E28F3AE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6DF7ED-08F7-6B47-8FD7-9BB9A68FB8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C59C80-6EDE-5740-9198-12799B41D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15AE7-811A-6449-B887-9DA59E8155B5}" type="datetime2">
              <a:rPr lang="en-GB" smtClean="0"/>
              <a:t>Tuesday, 1 March 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2A85C5-11B4-5047-B001-751E75DEF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#29 HABITABLE PLANET AROUND A WHITE DWARF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76D41C-9CC7-E244-933C-749EB4D53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718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68692-EF30-1E47-B959-EDE4B9AD3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8B2E2B-21D2-AB45-B599-8CD042539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AC444-49E4-B741-938F-B37551181B42}" type="datetime2">
              <a:rPr lang="en-GB" smtClean="0"/>
              <a:t>Tuesday, 1 March 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8F43DF-0E22-F94D-B176-45CD806B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#29 HABITABLE PLANET AROUND A WHITE DWARF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5A7270-F0E2-204A-A74A-6FE6722B0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15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08BCB4-21D1-E74A-B051-C8EFB79A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86854-599D-B344-BFBC-AA10BD8354EB}" type="datetime2">
              <a:rPr lang="en-GB" smtClean="0"/>
              <a:t>Tuesday, 1 March 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952646-646E-4D41-B2F3-75D0AEF2E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#29 HABITABLE PLANET AROUND A WHITE DWARF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E2B3F7-B761-2D42-94B3-B9E0AC9D7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18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F58F8-46D0-F446-B9BD-078D65842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CC110-3B8A-264C-89E3-9DE8BC9CC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AD943-32DD-254D-AAFE-41965DF49F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B0D057-AFEA-6D4D-81D0-DA3DA9BB7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15ECB-3732-AE4D-B4FB-38433C05BCD3}" type="datetime2">
              <a:rPr lang="en-GB" smtClean="0"/>
              <a:t>Tuesday, 1 March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8781FC-F701-F74A-B5A0-27AB17B77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#29 HABITABLE PLANET AROUND A WHITE DWARF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CC0671-65C0-2541-9AB9-C0A686CF5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139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D212A-29EA-E04F-90D2-5FBE3722E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5A4DE7-4305-4644-8110-9D403ACE45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4DA9F-454B-F341-8304-80E59C94E4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EC27A8-D229-3E4D-A055-778F5E859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54549-A40E-D242-BF48-B4F5CC2495D6}" type="datetime2">
              <a:rPr lang="en-GB" smtClean="0"/>
              <a:t>Tuesday, 1 March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675609-BFF8-0949-AC2F-700006322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#29 HABITABLE PLANET AROUND A WHITE DWARF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362A83-3A3F-A341-B111-370D5656A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34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202B9-32A3-7743-BEF9-43503F575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807F90-A951-454E-B90E-6666EAB7C1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42C40-28D5-0D40-8361-6F5A8555F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7774B-11D1-5044-A5DB-58D31EE00C95}" type="datetime2">
              <a:rPr lang="en-GB" smtClean="0"/>
              <a:t>Tuesday, 1 March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09689-871C-6348-9087-07EF78191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#29 HABITABLE PLANET AROUND A WHITE DWARF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DADF76-EDC0-0F4A-9BCB-3E24C5C6E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908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FAA266-8BD0-7149-BCB8-014357012D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DA19A4-4122-6448-99EE-8F552508F4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C7E9BD-03E8-5848-8E2F-6659612EA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2EC4E-4B99-3947-A144-9E06AE537443}" type="datetime2">
              <a:rPr lang="en-GB" smtClean="0"/>
              <a:t>Tuesday, 1 March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BC478-40E3-EC44-ACE7-DBC4BEDC0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#29 HABITABLE PLANET AROUND A WHITE DWARF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CDB395-77ED-5043-908D-50305C9AA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369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75573E-1306-9C47-8236-BA798CCE4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A57D1D-ED3C-E542-9D07-BB0707E87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35A55-EE36-2240-AF43-74037033C3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3C55C-C603-3A4A-9180-4F7F762970DC}" type="datetime2">
              <a:rPr lang="en-GB" smtClean="0"/>
              <a:t>Tuesday, 1 March 2022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93F6D-FE6D-E746-A07E-7A42A702D3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en-US"/>
              <a:t>Astronomy in the News - #29 HABITABLE PLANET AROUND A WHITE DWARF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600E7-C134-0644-9492-3EDEB83A9A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8594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ilky Way over the Pacific Ocean">
            <a:extLst>
              <a:ext uri="{FF2B5EF4-FFF2-40B4-BE49-F238E27FC236}">
                <a16:creationId xmlns:a16="http://schemas.microsoft.com/office/drawing/2014/main" id="{57B7196E-3610-1045-A37C-2B4F6438D7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8194B1-6F49-014B-BD9C-F71F883CD0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00073" y="620486"/>
            <a:ext cx="4008665" cy="4062547"/>
          </a:xfrm>
        </p:spPr>
        <p:txBody>
          <a:bodyPr anchor="b">
            <a:normAutofit/>
          </a:bodyPr>
          <a:lstStyle/>
          <a:p>
            <a:pPr algn="l"/>
            <a:r>
              <a:rPr lang="en-US" sz="3700" dirty="0">
                <a:solidFill>
                  <a:schemeClr val="bg1"/>
                </a:solidFill>
              </a:rPr>
              <a:t>ASTRONOMY IN THE NEWS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3A7A80-6B36-D548-8D12-BB89AF96AC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6067" y="4737697"/>
            <a:ext cx="3585755" cy="1136468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#29 – HABITABLE PLANET AROUND A WHITE DWARF</a:t>
            </a:r>
          </a:p>
        </p:txBody>
      </p:sp>
    </p:spTree>
    <p:extLst>
      <p:ext uri="{BB962C8B-B14F-4D97-AF65-F5344CB8AC3E}">
        <p14:creationId xmlns:p14="http://schemas.microsoft.com/office/powerpoint/2010/main" val="4065545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048DA2AC-838D-9A41-9A50-92C10439F2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83226" y="4152582"/>
            <a:ext cx="4745463" cy="243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The Goldilocks Zone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3" y="6310311"/>
            <a:ext cx="5689757" cy="365125"/>
          </a:xfrm>
        </p:spPr>
        <p:txBody>
          <a:bodyPr/>
          <a:lstStyle/>
          <a:p>
            <a:pPr algn="l"/>
            <a:r>
              <a:rPr lang="en-US" sz="1400" dirty="0"/>
              <a:t>Astronomy in the News - #29 HABITABLE PLANET AROUND A WHITE DWARF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6160124-FA81-454A-9E15-8A558D8C1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5311" y="1487870"/>
            <a:ext cx="4912845" cy="276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025AD7-54EE-2948-A4AA-AE35EE5765B5}"/>
              </a:ext>
            </a:extLst>
          </p:cNvPr>
          <p:cNvSpPr txBox="1"/>
          <p:nvPr/>
        </p:nvSpPr>
        <p:spPr>
          <a:xfrm>
            <a:off x="7628694" y="3844805"/>
            <a:ext cx="1325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NASA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C7E019-D53F-8D4F-A397-4FE990FE49B0}"/>
              </a:ext>
            </a:extLst>
          </p:cNvPr>
          <p:cNvSpPr txBox="1"/>
          <p:nvPr/>
        </p:nvSpPr>
        <p:spPr>
          <a:xfrm>
            <a:off x="211264" y="4251345"/>
            <a:ext cx="36145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Kepler/Ames Research Center/NASA</a:t>
            </a:r>
          </a:p>
        </p:txBody>
      </p:sp>
    </p:spTree>
    <p:extLst>
      <p:ext uri="{BB962C8B-B14F-4D97-AF65-F5344CB8AC3E}">
        <p14:creationId xmlns:p14="http://schemas.microsoft.com/office/powerpoint/2010/main" val="3439051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365126"/>
            <a:ext cx="8063405" cy="1325563"/>
          </a:xfrm>
        </p:spPr>
        <p:txBody>
          <a:bodyPr>
            <a:normAutofit/>
          </a:bodyPr>
          <a:lstStyle/>
          <a:p>
            <a:r>
              <a:rPr lang="en-US" sz="3800" dirty="0">
                <a:solidFill>
                  <a:schemeClr val="bg1"/>
                </a:solidFill>
              </a:rPr>
              <a:t>Habitable Planet around a White Dwarf?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3" y="6310311"/>
            <a:ext cx="6562115" cy="365125"/>
          </a:xfrm>
        </p:spPr>
        <p:txBody>
          <a:bodyPr/>
          <a:lstStyle/>
          <a:p>
            <a:pPr algn="l"/>
            <a:r>
              <a:rPr lang="en-US" sz="1400" dirty="0"/>
              <a:t>Astronomy in the News - #29 HABITABLE PLANET AROUND A WHITE DWARF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D7B033-4A4A-B946-8EEA-E8A34D4B1EC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41" y="1391022"/>
            <a:ext cx="6238056" cy="27842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C1AD60-CD88-3646-AFCA-304BA50B519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6124" y="4638496"/>
            <a:ext cx="3863760" cy="16429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00B5C46-84A1-1347-8DC8-8167CF669A6A}"/>
              </a:ext>
            </a:extLst>
          </p:cNvPr>
          <p:cNvSpPr txBox="1"/>
          <p:nvPr/>
        </p:nvSpPr>
        <p:spPr>
          <a:xfrm>
            <a:off x="42041" y="6114546"/>
            <a:ext cx="2698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NASA Ames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A5C772-E1E9-164B-B4D2-D6489E7DAA1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0124" y="4204138"/>
            <a:ext cx="5833876" cy="20772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B522DB8-E1C5-154C-B21A-9BB9DFB9349D}"/>
              </a:ext>
            </a:extLst>
          </p:cNvPr>
          <p:cNvSpPr txBox="1"/>
          <p:nvPr/>
        </p:nvSpPr>
        <p:spPr>
          <a:xfrm>
            <a:off x="6299094" y="3867462"/>
            <a:ext cx="2698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</a:t>
            </a:r>
            <a:r>
              <a:rPr lang="en-US" sz="1400" dirty="0" err="1">
                <a:solidFill>
                  <a:schemeClr val="bg1"/>
                </a:solidFill>
              </a:rPr>
              <a:t>Farihi</a:t>
            </a:r>
            <a:r>
              <a:rPr lang="en-US" sz="1400" dirty="0">
                <a:solidFill>
                  <a:schemeClr val="bg1"/>
                </a:solidFill>
              </a:rPr>
              <a:t> et al. (2022)</a:t>
            </a:r>
          </a:p>
        </p:txBody>
      </p:sp>
    </p:spTree>
    <p:extLst>
      <p:ext uri="{BB962C8B-B14F-4D97-AF65-F5344CB8AC3E}">
        <p14:creationId xmlns:p14="http://schemas.microsoft.com/office/powerpoint/2010/main" val="2586592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365126"/>
            <a:ext cx="8242081" cy="1325563"/>
          </a:xfrm>
        </p:spPr>
        <p:txBody>
          <a:bodyPr>
            <a:normAutofit/>
          </a:bodyPr>
          <a:lstStyle/>
          <a:p>
            <a:r>
              <a:rPr lang="en-US" sz="3800" dirty="0">
                <a:solidFill>
                  <a:schemeClr val="bg1"/>
                </a:solidFill>
              </a:rPr>
              <a:t>How far away from the star is the planet?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3" y="6310311"/>
            <a:ext cx="6015577" cy="365125"/>
          </a:xfrm>
        </p:spPr>
        <p:txBody>
          <a:bodyPr/>
          <a:lstStyle/>
          <a:p>
            <a:pPr algn="l"/>
            <a:r>
              <a:rPr lang="en-US" sz="1400" dirty="0"/>
              <a:t>Astronomy in the News - #29 HABITABLE PLANET AROUND A WHITE DWARF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90E191-A59C-E444-8114-1BF5A4C9809E}"/>
              </a:ext>
            </a:extLst>
          </p:cNvPr>
          <p:cNvSpPr txBox="1"/>
          <p:nvPr/>
        </p:nvSpPr>
        <p:spPr>
          <a:xfrm>
            <a:off x="930165" y="2170362"/>
            <a:ext cx="72836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The orbital period of the potential planet is 25.02 hours, and </a:t>
            </a:r>
            <a:r>
              <a:rPr lang="en-US" sz="2400">
                <a:solidFill>
                  <a:schemeClr val="bg1"/>
                </a:solidFill>
              </a:rPr>
              <a:t>the speed </a:t>
            </a:r>
            <a:r>
              <a:rPr lang="en-US" sz="2400" dirty="0">
                <a:solidFill>
                  <a:schemeClr val="bg1"/>
                </a:solidFill>
              </a:rPr>
              <a:t>of the planet is 180 km/s. Using this information, what is the orbital radius of the planet in units of solar radii? (Assuming a circular orbit)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CEA1A2-FC76-9740-A3A6-B7E13409FA20}"/>
              </a:ext>
            </a:extLst>
          </p:cNvPr>
          <p:cNvSpPr txBox="1"/>
          <p:nvPr/>
        </p:nvSpPr>
        <p:spPr>
          <a:xfrm>
            <a:off x="2630211" y="4794334"/>
            <a:ext cx="3883575" cy="461665"/>
          </a:xfrm>
          <a:prstGeom prst="rect">
            <a:avLst/>
          </a:prstGeom>
          <a:solidFill>
            <a:schemeClr val="accent1"/>
          </a:solidFill>
          <a:ln w="444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Solar Radii:     6.957 x10</a:t>
            </a:r>
            <a:r>
              <a:rPr lang="en-US" sz="2400" baseline="30000" dirty="0">
                <a:solidFill>
                  <a:schemeClr val="bg1"/>
                </a:solidFill>
              </a:rPr>
              <a:t>5</a:t>
            </a:r>
            <a:r>
              <a:rPr lang="en-US" sz="2400" dirty="0">
                <a:solidFill>
                  <a:schemeClr val="bg1"/>
                </a:solidFill>
              </a:rPr>
              <a:t> km</a:t>
            </a:r>
          </a:p>
        </p:txBody>
      </p:sp>
    </p:spTree>
    <p:extLst>
      <p:ext uri="{BB962C8B-B14F-4D97-AF65-F5344CB8AC3E}">
        <p14:creationId xmlns:p14="http://schemas.microsoft.com/office/powerpoint/2010/main" val="3110325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1699</TotalTime>
  <Words>150</Words>
  <Application>Microsoft Macintosh PowerPoint</Application>
  <PresentationFormat>On-screen Show (4:3)</PresentationFormat>
  <Paragraphs>14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ASTRONOMY IN THE NEWS</vt:lpstr>
      <vt:lpstr>The Goldilocks Zone</vt:lpstr>
      <vt:lpstr>Habitable Planet around a White Dwarf?</vt:lpstr>
      <vt:lpstr>How far away from the star is the planet?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Astronomy in the News</dc:title>
  <dc:creator>Eden, David</dc:creator>
  <cp:lastModifiedBy>David Eden</cp:lastModifiedBy>
  <cp:revision>18</cp:revision>
  <dcterms:created xsi:type="dcterms:W3CDTF">2021-05-21T21:54:42Z</dcterms:created>
  <dcterms:modified xsi:type="dcterms:W3CDTF">2022-03-01T21:40:07Z</dcterms:modified>
</cp:coreProperties>
</file>