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26"/>
  </p:normalViewPr>
  <p:slideViewPr>
    <p:cSldViewPr snapToGrid="0" snapToObjects="1">
      <p:cViewPr varScale="1">
        <p:scale>
          <a:sx n="121" d="100"/>
          <a:sy n="121" d="100"/>
        </p:scale>
        <p:origin x="160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3/15/22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C9B612A4-1C35-F843-B0F9-4261F84AFE03}" type="datetime2">
              <a:rPr lang="en-GB" smtClean="0"/>
              <a:t>Tuesday, 15 March 2022</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#31 A NEW PLANET AROUND THE CLOSEST STAR</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6A186F4C-7174-9940-9E98-09313E6DE7CE}" type="datetime2">
              <a:rPr lang="en-GB" smtClean="0"/>
              <a:t>Tuesday, 15 March 2022</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#31 A NEW PLANET AROUND THE CLOSEST STAR</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1628144C-4268-484D-8765-31BA4D11FF56}" type="datetime2">
              <a:rPr lang="en-GB" smtClean="0"/>
              <a:t>Tuesday, 15 March 2022</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#31 A NEW PLANET AROUND THE CLOSEST STAR</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BA033930-BE84-6A4B-9C15-130FF0F56E6E}" type="datetime2">
              <a:rPr lang="en-GB" smtClean="0"/>
              <a:t>Tuesday, 15 March 2022</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#31 A NEW PLANET AROUND THE CLOSEST STAR</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E5878732-1EC9-6F48-8EE6-6C0C77CFDC9B}" type="datetime2">
              <a:rPr lang="en-GB" smtClean="0"/>
              <a:t>Tuesday, 15 March 2022</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#31 A NEW PLANET AROUND THE CLOSEST STAR</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35DCDB60-6A52-DB4E-A42E-D7003654E17F}" type="datetime2">
              <a:rPr lang="en-GB" smtClean="0"/>
              <a:t>Tuesday, 15 March 2022</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#31 A NEW PLANET AROUND THE CLOSEST STAR</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E3B5A83C-8CCF-D440-87AA-EA79536A074C}" type="datetime2">
              <a:rPr lang="en-GB" smtClean="0"/>
              <a:t>Tuesday, 15 March 2022</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#31 A NEW PLANET AROUND THE CLOSEST STAR</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A580C14B-280B-F94D-8BCB-AAED7D550914}" type="datetime2">
              <a:rPr lang="en-GB" smtClean="0"/>
              <a:t>Tuesday, 15 March 2022</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#31 A NEW PLANET AROUND THE CLOSEST STAR</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ED8B8DD4-13B1-A944-BCCF-5CC71C843E65}" type="datetime2">
              <a:rPr lang="en-GB" smtClean="0"/>
              <a:t>Tuesday, 15 March 2022</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#31 A NEW PLANET AROUND THE CLOSEST STAR</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E7E784CA-DA7C-2448-B5EB-8521E86515B0}" type="datetime2">
              <a:rPr lang="en-GB" smtClean="0"/>
              <a:t>Tuesday, 15 March 2022</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#31 A NEW PLANET AROUND THE CLOSEST STAR</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5FBD9FE7-4BCD-0D41-B916-AE34CC29C321}" type="datetime2">
              <a:rPr lang="en-GB" smtClean="0"/>
              <a:t>Tuesday, 15 March 2022</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#31 A NEW PLANET AROUND THE CLOSEST STAR</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7E37CED-56AA-3244-A218-2866A10E0C7D}" type="datetime2">
              <a:rPr lang="en-GB" smtClean="0"/>
              <a:t>Tuesday, 15 March 2022</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#31 A NEW PLANET AROUND THE CLOSEST STAR</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hyperlink" Target="https://www.rmg.co.uk/schools-communities/teacher-resources/mass-exoplanet-radial-velocity"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#31 – A NEW PLANET AROUND THE CLOSEST STAR</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radial_velocity" descr="radial_velocity">
            <a:hlinkClick r:id="" action="ppaction://media"/>
            <a:extLst>
              <a:ext uri="{FF2B5EF4-FFF2-40B4-BE49-F238E27FC236}">
                <a16:creationId xmlns:a16="http://schemas.microsoft.com/office/drawing/2014/main" id="{3B1C9314-16C0-224F-85ED-6DA3AA1E533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36579" y="3605507"/>
            <a:ext cx="5507421" cy="3097924"/>
          </a:xfrm>
          <a:prstGeom prst="rect">
            <a:avLst/>
          </a:prstGeom>
        </p:spPr>
      </p:pic>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4200" dirty="0">
                <a:solidFill>
                  <a:schemeClr val="bg1"/>
                </a:solidFill>
              </a:rPr>
              <a:t>Radial Velocities for Detecting Exoplanets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6057619" cy="365125"/>
          </a:xfrm>
        </p:spPr>
        <p:txBody>
          <a:bodyPr/>
          <a:lstStyle/>
          <a:p>
            <a:pPr algn="l"/>
            <a:r>
              <a:rPr lang="en-US" sz="1400" dirty="0"/>
              <a:t>Astronomy in the News - #31 A NEW PLANET AROUND THE CLOSEST STAR</a:t>
            </a:r>
          </a:p>
        </p:txBody>
      </p:sp>
      <p:pic>
        <p:nvPicPr>
          <p:cNvPr id="1026" name="Picture 2">
            <a:extLst>
              <a:ext uri="{FF2B5EF4-FFF2-40B4-BE49-F238E27FC236}">
                <a16:creationId xmlns:a16="http://schemas.microsoft.com/office/drawing/2014/main" id="{0389A978-B0B0-9E47-8DD7-A17E8E631C2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7351" y="1606607"/>
            <a:ext cx="3387209" cy="25775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F8F53FD-144D-5F44-9116-D02926DEE3F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75037" y="1053899"/>
            <a:ext cx="3387277" cy="2577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A44041-5B50-7948-98C0-6BA6A351C4A6}"/>
              </a:ext>
            </a:extLst>
          </p:cNvPr>
          <p:cNvSpPr txBox="1"/>
          <p:nvPr/>
        </p:nvSpPr>
        <p:spPr>
          <a:xfrm>
            <a:off x="7023788" y="3770095"/>
            <a:ext cx="2698376" cy="307777"/>
          </a:xfrm>
          <a:prstGeom prst="rect">
            <a:avLst/>
          </a:prstGeom>
          <a:noFill/>
        </p:spPr>
        <p:txBody>
          <a:bodyPr wrap="square" rtlCol="0">
            <a:spAutoFit/>
          </a:bodyPr>
          <a:lstStyle/>
          <a:p>
            <a:r>
              <a:rPr lang="en-US" sz="1400" dirty="0">
                <a:solidFill>
                  <a:schemeClr val="bg1"/>
                </a:solidFill>
              </a:rPr>
              <a:t>Credit: NASA</a:t>
            </a:r>
          </a:p>
        </p:txBody>
      </p:sp>
    </p:spTree>
    <p:extLst>
      <p:ext uri="{BB962C8B-B14F-4D97-AF65-F5344CB8AC3E}">
        <p14:creationId xmlns:p14="http://schemas.microsoft.com/office/powerpoint/2010/main" val="343905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1AED8F-5083-394D-A178-0850B71AEF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20055" y="2296237"/>
            <a:ext cx="4792717" cy="3051565"/>
          </a:xfrm>
          <a:prstGeom prst="rect">
            <a:avLst/>
          </a:prstGeom>
        </p:spPr>
      </p:pic>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Autofit/>
          </a:bodyPr>
          <a:lstStyle/>
          <a:p>
            <a:r>
              <a:rPr lang="en-US" sz="4600" dirty="0">
                <a:solidFill>
                  <a:schemeClr val="bg1"/>
                </a:solidFill>
              </a:rPr>
              <a:t>Proxima Centauri and its Planets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5910474" cy="365125"/>
          </a:xfrm>
        </p:spPr>
        <p:txBody>
          <a:bodyPr/>
          <a:lstStyle/>
          <a:p>
            <a:pPr algn="l"/>
            <a:r>
              <a:rPr lang="en-US" sz="1400" dirty="0"/>
              <a:t>Astronomy in the News - #31 A NEW PLANET AROUND THE CLOSEST STAR</a:t>
            </a:r>
          </a:p>
        </p:txBody>
      </p:sp>
      <p:pic>
        <p:nvPicPr>
          <p:cNvPr id="2050" name="Picture 2">
            <a:extLst>
              <a:ext uri="{FF2B5EF4-FFF2-40B4-BE49-F238E27FC236}">
                <a16:creationId xmlns:a16="http://schemas.microsoft.com/office/drawing/2014/main" id="{8D905B8D-5E69-0845-A775-807AADC9F48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1228" y="1399627"/>
            <a:ext cx="3566948" cy="26778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6D4186B-AF67-0345-8DC8-4BB32E69F24A}"/>
              </a:ext>
            </a:extLst>
          </p:cNvPr>
          <p:cNvSpPr txBox="1"/>
          <p:nvPr/>
        </p:nvSpPr>
        <p:spPr>
          <a:xfrm>
            <a:off x="231228" y="4077516"/>
            <a:ext cx="2932386" cy="307777"/>
          </a:xfrm>
          <a:prstGeom prst="rect">
            <a:avLst/>
          </a:prstGeom>
          <a:noFill/>
        </p:spPr>
        <p:txBody>
          <a:bodyPr wrap="square" rtlCol="0">
            <a:spAutoFit/>
          </a:bodyPr>
          <a:lstStyle/>
          <a:p>
            <a:r>
              <a:rPr lang="en-US" sz="1400" dirty="0">
                <a:solidFill>
                  <a:schemeClr val="bg1"/>
                </a:solidFill>
              </a:rPr>
              <a:t>Credit: NASA/Penn State University</a:t>
            </a:r>
          </a:p>
        </p:txBody>
      </p:sp>
      <p:pic>
        <p:nvPicPr>
          <p:cNvPr id="4" name="Picture 3">
            <a:extLst>
              <a:ext uri="{FF2B5EF4-FFF2-40B4-BE49-F238E27FC236}">
                <a16:creationId xmlns:a16="http://schemas.microsoft.com/office/drawing/2014/main" id="{A2D069F5-C09F-1E4C-B766-EB13D19A3C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1228" y="4551716"/>
            <a:ext cx="1794242" cy="1758595"/>
          </a:xfrm>
          <a:prstGeom prst="rect">
            <a:avLst/>
          </a:prstGeom>
        </p:spPr>
      </p:pic>
      <p:sp>
        <p:nvSpPr>
          <p:cNvPr id="7" name="TextBox 6">
            <a:extLst>
              <a:ext uri="{FF2B5EF4-FFF2-40B4-BE49-F238E27FC236}">
                <a16:creationId xmlns:a16="http://schemas.microsoft.com/office/drawing/2014/main" id="{D359188C-6805-7B4B-AC7D-8986323368AF}"/>
              </a:ext>
            </a:extLst>
          </p:cNvPr>
          <p:cNvSpPr txBox="1"/>
          <p:nvPr/>
        </p:nvSpPr>
        <p:spPr>
          <a:xfrm>
            <a:off x="231228" y="6132880"/>
            <a:ext cx="2932386" cy="307777"/>
          </a:xfrm>
          <a:prstGeom prst="rect">
            <a:avLst/>
          </a:prstGeom>
          <a:noFill/>
        </p:spPr>
        <p:txBody>
          <a:bodyPr wrap="square" rtlCol="0">
            <a:spAutoFit/>
          </a:bodyPr>
          <a:lstStyle/>
          <a:p>
            <a:r>
              <a:rPr lang="en-US" sz="1400" dirty="0">
                <a:solidFill>
                  <a:schemeClr val="bg1"/>
                </a:solidFill>
              </a:rPr>
              <a:t>Credit: HST/ESA</a:t>
            </a:r>
          </a:p>
        </p:txBody>
      </p:sp>
      <p:sp>
        <p:nvSpPr>
          <p:cNvPr id="9" name="TextBox 8">
            <a:extLst>
              <a:ext uri="{FF2B5EF4-FFF2-40B4-BE49-F238E27FC236}">
                <a16:creationId xmlns:a16="http://schemas.microsoft.com/office/drawing/2014/main" id="{934F4792-03FF-0645-B2B0-1A110623BBA5}"/>
              </a:ext>
            </a:extLst>
          </p:cNvPr>
          <p:cNvSpPr txBox="1"/>
          <p:nvPr/>
        </p:nvSpPr>
        <p:spPr>
          <a:xfrm>
            <a:off x="7049157" y="5347802"/>
            <a:ext cx="2932386"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Faria</a:t>
            </a:r>
            <a:r>
              <a:rPr lang="en-US" sz="1400" dirty="0">
                <a:solidFill>
                  <a:schemeClr val="bg1"/>
                </a:solidFill>
              </a:rPr>
              <a:t> et al. (2022)</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a:xfrm>
            <a:off x="628650" y="762735"/>
            <a:ext cx="7886700" cy="1325563"/>
          </a:xfrm>
        </p:spPr>
        <p:txBody>
          <a:bodyPr>
            <a:normAutofit fontScale="90000"/>
          </a:bodyPr>
          <a:lstStyle/>
          <a:p>
            <a:r>
              <a:rPr lang="en-US" sz="6000" dirty="0">
                <a:solidFill>
                  <a:schemeClr val="bg1"/>
                </a:solidFill>
              </a:rPr>
              <a:t>Calculating the mass of an exoplanet from radial velocities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6236295" cy="365125"/>
          </a:xfrm>
        </p:spPr>
        <p:txBody>
          <a:bodyPr/>
          <a:lstStyle/>
          <a:p>
            <a:pPr algn="l"/>
            <a:r>
              <a:rPr lang="en-US" sz="1400" dirty="0"/>
              <a:t>Astronomy in the News - #31 A NEW PLANET AROUND THE CLOSEST STAR</a:t>
            </a:r>
          </a:p>
        </p:txBody>
      </p:sp>
      <p:sp>
        <p:nvSpPr>
          <p:cNvPr id="5" name="TextBox 4">
            <a:extLst>
              <a:ext uri="{FF2B5EF4-FFF2-40B4-BE49-F238E27FC236}">
                <a16:creationId xmlns:a16="http://schemas.microsoft.com/office/drawing/2014/main" id="{93A91D29-BFCD-9B4F-BED4-0C03E866C018}"/>
              </a:ext>
            </a:extLst>
          </p:cNvPr>
          <p:cNvSpPr txBox="1"/>
          <p:nvPr/>
        </p:nvSpPr>
        <p:spPr>
          <a:xfrm>
            <a:off x="323990" y="3015377"/>
            <a:ext cx="8496020" cy="1754326"/>
          </a:xfrm>
          <a:prstGeom prst="rect">
            <a:avLst/>
          </a:prstGeom>
          <a:noFill/>
        </p:spPr>
        <p:txBody>
          <a:bodyPr wrap="square" rtlCol="0">
            <a:spAutoFit/>
          </a:bodyPr>
          <a:lstStyle/>
          <a:p>
            <a:r>
              <a:rPr lang="en-US" dirty="0">
                <a:solidFill>
                  <a:schemeClr val="bg1"/>
                </a:solidFill>
              </a:rPr>
              <a:t>The mass of an exoplanet can be calculated once you have information about the radius of the orbit and the mass of the star. Can you calculate the radial velocity variation and the mass of the exoplanet in the following example?</a:t>
            </a:r>
          </a:p>
          <a:p>
            <a:endParaRPr lang="en-US" dirty="0">
              <a:solidFill>
                <a:schemeClr val="bg1"/>
              </a:solidFill>
            </a:endParaRPr>
          </a:p>
          <a:p>
            <a:r>
              <a:rPr lang="en-US" dirty="0">
                <a:solidFill>
                  <a:schemeClr val="bg1"/>
                </a:solidFill>
                <a:hlinkClick r:id="rId2"/>
              </a:rPr>
              <a:t>https://</a:t>
            </a:r>
            <a:r>
              <a:rPr lang="en-US" dirty="0" err="1">
                <a:solidFill>
                  <a:schemeClr val="bg1"/>
                </a:solidFill>
                <a:hlinkClick r:id="rId2"/>
              </a:rPr>
              <a:t>www.rmg.co.uk</a:t>
            </a:r>
            <a:r>
              <a:rPr lang="en-US" dirty="0">
                <a:solidFill>
                  <a:schemeClr val="bg1"/>
                </a:solidFill>
                <a:hlinkClick r:id="rId2"/>
              </a:rPr>
              <a:t>/schools-communities/teacher-resources/mass-exoplanet-radial-velocity</a:t>
            </a:r>
            <a:endParaRPr lang="en-US" dirty="0">
              <a:solidFill>
                <a:schemeClr val="bg1"/>
              </a:solidFill>
            </a:endParaRP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1617</TotalTime>
  <Words>157</Words>
  <Application>Microsoft Macintosh PowerPoint</Application>
  <PresentationFormat>On-screen Show (4:3)</PresentationFormat>
  <Paragraphs>15</Paragraphs>
  <Slides>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Radial Velocities for Detecting Exoplanets</vt:lpstr>
      <vt:lpstr>Proxima Centauri and its Planets</vt:lpstr>
      <vt:lpstr>Calculating the mass of an exoplanet from radial velocities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David Eden</cp:lastModifiedBy>
  <cp:revision>12</cp:revision>
  <dcterms:created xsi:type="dcterms:W3CDTF">2021-05-21T21:54:42Z</dcterms:created>
  <dcterms:modified xsi:type="dcterms:W3CDTF">2022-03-15T15:07:17Z</dcterms:modified>
</cp:coreProperties>
</file>