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16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07F46-C7DE-534F-A179-BDF7C2983B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6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8185-1549-6946-A238-93E8452A18D9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91F9-2668-B141-A93F-2DB9D97CDC8F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B9496-1D0C-964A-B1A0-51F053838E5B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8450-C090-8F4E-B076-302E2561BA7F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593F4-0C6F-C74E-963B-E70B5CA67D62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E8C0F-A0C5-6547-A6FF-89C71A34196C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9BCC-C991-9E46-9B15-E69DCBA862A6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800-A970-B54F-BAF9-1EE3F38C7A82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EDFA-C1A6-BE46-968D-4682144D594F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CAC51-DD9E-0446-ACA0-18108832EA40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4D94-F369-5D42-B5EA-A94ED53E03D5}" type="datetime2">
              <a:rPr lang="en-GB" smtClean="0"/>
              <a:t>Monday, 28 March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3AF49-5F24-714B-A1BF-1896F94DAD28}" type="datetime2">
              <a:rPr lang="en-GB" smtClean="0"/>
              <a:t>Monday, 28 March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#33 NATURE OF BLACK HOLES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#33 – NATURE OF BLACK HOLES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view of the M87 supermassive black hole in polarised light">
            <a:extLst>
              <a:ext uri="{FF2B5EF4-FFF2-40B4-BE49-F238E27FC236}">
                <a16:creationId xmlns:a16="http://schemas.microsoft.com/office/drawing/2014/main" id="{14ABCF30-448B-6B4E-B460-900206012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7900" y="950703"/>
            <a:ext cx="339486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Black Holes and the Fundamental Interactions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#33 NATURE OF BLACK HOLES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78AA38-BB1E-9548-BD70-0FFE207E1104}"/>
              </a:ext>
            </a:extLst>
          </p:cNvPr>
          <p:cNvSpPr txBox="1"/>
          <p:nvPr/>
        </p:nvSpPr>
        <p:spPr>
          <a:xfrm>
            <a:off x="6563007" y="950703"/>
            <a:ext cx="2992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Event Horizon Telescope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9AC1CA3-FF31-C643-83CF-FD2262762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6073" y="4243386"/>
            <a:ext cx="4745463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D8C66-362C-EC44-AC0B-704FDEE8ACB6}"/>
              </a:ext>
            </a:extLst>
          </p:cNvPr>
          <p:cNvSpPr txBox="1"/>
          <p:nvPr/>
        </p:nvSpPr>
        <p:spPr>
          <a:xfrm>
            <a:off x="7993909" y="4225814"/>
            <a:ext cx="132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CC86EF-AEE0-3E4D-BB89-F17021DE9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631" y="2178496"/>
            <a:ext cx="3467275" cy="315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8FCDED-4C61-3042-9C6F-3DDFA89CABAA}"/>
              </a:ext>
            </a:extLst>
          </p:cNvPr>
          <p:cNvSpPr txBox="1"/>
          <p:nvPr/>
        </p:nvSpPr>
        <p:spPr>
          <a:xfrm>
            <a:off x="404398" y="5336731"/>
            <a:ext cx="2992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University of Texas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Hairy Black Holes?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197288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#33 NATURE OF BLACK HOLES</a:t>
            </a:r>
          </a:p>
        </p:txBody>
      </p:sp>
      <p:pic>
        <p:nvPicPr>
          <p:cNvPr id="2050" name="Picture 2" descr="Where is the Nearest Black Hole">
            <a:extLst>
              <a:ext uri="{FF2B5EF4-FFF2-40B4-BE49-F238E27FC236}">
                <a16:creationId xmlns:a16="http://schemas.microsoft.com/office/drawing/2014/main" id="{DE846AE5-4DFC-EC4D-BEDF-EA91E5EE1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0483" y="1959302"/>
            <a:ext cx="5118538" cy="345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46F45C-9CE4-7442-AE69-0BC60B48248D}"/>
              </a:ext>
            </a:extLst>
          </p:cNvPr>
          <p:cNvSpPr txBox="1"/>
          <p:nvPr/>
        </p:nvSpPr>
        <p:spPr>
          <a:xfrm>
            <a:off x="1760482" y="5556742"/>
            <a:ext cx="3736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NASA/Dana Berry/ </a:t>
            </a:r>
            <a:r>
              <a:rPr lang="en-US" sz="1400" dirty="0" err="1">
                <a:solidFill>
                  <a:schemeClr val="bg1"/>
                </a:solidFill>
              </a:rPr>
              <a:t>SkyWorks</a:t>
            </a:r>
            <a:r>
              <a:rPr lang="en-US" sz="1400" dirty="0">
                <a:solidFill>
                  <a:schemeClr val="bg1"/>
                </a:solidFill>
              </a:rPr>
              <a:t> Digital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600" dirty="0">
                <a:solidFill>
                  <a:schemeClr val="bg1"/>
                </a:solidFill>
              </a:rPr>
              <a:t>Is an untestable theory science?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743826" cy="365125"/>
          </a:xfrm>
        </p:spPr>
        <p:txBody>
          <a:bodyPr/>
          <a:lstStyle/>
          <a:p>
            <a:pPr algn="l"/>
            <a:r>
              <a:rPr lang="en-US" sz="1400" dirty="0"/>
              <a:t>Astronomy in the News - #33 NATURE OF BLACK HOLES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2052C5-F466-C646-9CBD-E94D412C5729}"/>
              </a:ext>
            </a:extLst>
          </p:cNvPr>
          <p:cNvSpPr txBox="1"/>
          <p:nvPr/>
        </p:nvSpPr>
        <p:spPr>
          <a:xfrm>
            <a:off x="628650" y="2274838"/>
            <a:ext cx="7886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direct detection of gravitons is considered impossible. However, their existence is postulated through the theory of quantum gravity, along with theories like the quantum hair discussed here.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Other theories, such as string theory are not currently testable with the technology available today.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question to be asked then is, are scientific theories that cannot be proven experimentally science or simply just philosophy? 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154</Words>
  <Application>Microsoft Macintosh PowerPoint</Application>
  <PresentationFormat>On-screen Show (4:3)</PresentationFormat>
  <Paragraphs>18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Black Holes and the Fundamental Interactions</vt:lpstr>
      <vt:lpstr>Hairy Black Holes?</vt:lpstr>
      <vt:lpstr>Is an untestable theory science?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David Eden</cp:lastModifiedBy>
  <cp:revision>13</cp:revision>
  <dcterms:created xsi:type="dcterms:W3CDTF">2021-05-21T21:54:42Z</dcterms:created>
  <dcterms:modified xsi:type="dcterms:W3CDTF">2022-03-28T14:26:06Z</dcterms:modified>
</cp:coreProperties>
</file>