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99"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26"/>
  </p:normalViewPr>
  <p:slideViewPr>
    <p:cSldViewPr snapToGrid="0" snapToObjects="1">
      <p:cViewPr varScale="1">
        <p:scale>
          <a:sx n="121" d="100"/>
          <a:sy n="121" d="100"/>
        </p:scale>
        <p:origin x="160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68066B-243E-BC49-86E9-F0EFC54EFC52}" type="datetimeFigureOut">
              <a:rPr lang="en-US" smtClean="0"/>
              <a:t>4/5/22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D07F46-C7DE-534F-A179-BDF7C2983BB2}" type="slidenum">
              <a:rPr lang="en-US" smtClean="0"/>
              <a:t>‹#›</a:t>
            </a:fld>
            <a:endParaRPr lang="en-US"/>
          </a:p>
        </p:txBody>
      </p:sp>
    </p:spTree>
    <p:extLst>
      <p:ext uri="{BB962C8B-B14F-4D97-AF65-F5344CB8AC3E}">
        <p14:creationId xmlns:p14="http://schemas.microsoft.com/office/powerpoint/2010/main" val="2053349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F268-C12B-724F-9240-9AAA0BDA2F68}"/>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0DC58825-B030-9C48-9D7A-9043384C3AC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348ECBD-72FE-5F4E-A47E-99B9EE60F45D}"/>
              </a:ext>
            </a:extLst>
          </p:cNvPr>
          <p:cNvSpPr>
            <a:spLocks noGrp="1"/>
          </p:cNvSpPr>
          <p:nvPr>
            <p:ph type="dt" sz="half" idx="10"/>
          </p:nvPr>
        </p:nvSpPr>
        <p:spPr/>
        <p:txBody>
          <a:bodyPr/>
          <a:lstStyle/>
          <a:p>
            <a:fld id="{7EFF677A-DEF7-9348-8940-9CDE900B6B85}" type="datetime2">
              <a:rPr lang="en-GB" smtClean="0"/>
              <a:t>Tuesday, 5 April 2022</a:t>
            </a:fld>
            <a:endParaRPr lang="en-US"/>
          </a:p>
        </p:txBody>
      </p:sp>
      <p:sp>
        <p:nvSpPr>
          <p:cNvPr id="5" name="Footer Placeholder 4">
            <a:extLst>
              <a:ext uri="{FF2B5EF4-FFF2-40B4-BE49-F238E27FC236}">
                <a16:creationId xmlns:a16="http://schemas.microsoft.com/office/drawing/2014/main" id="{F54C9FE2-7093-ED4B-81E0-A0326F2FACE1}"/>
              </a:ext>
            </a:extLst>
          </p:cNvPr>
          <p:cNvSpPr>
            <a:spLocks noGrp="1"/>
          </p:cNvSpPr>
          <p:nvPr>
            <p:ph type="ftr" sz="quarter" idx="11"/>
          </p:nvPr>
        </p:nvSpPr>
        <p:spPr/>
        <p:txBody>
          <a:bodyPr/>
          <a:lstStyle/>
          <a:p>
            <a:r>
              <a:rPr lang="en-US"/>
              <a:t>Astronomy in the News - #34 MOST DISTANT STAR EVER DISCOVERED</a:t>
            </a:r>
          </a:p>
        </p:txBody>
      </p:sp>
      <p:sp>
        <p:nvSpPr>
          <p:cNvPr id="6" name="Slide Number Placeholder 5">
            <a:extLst>
              <a:ext uri="{FF2B5EF4-FFF2-40B4-BE49-F238E27FC236}">
                <a16:creationId xmlns:a16="http://schemas.microsoft.com/office/drawing/2014/main" id="{692D0C84-3271-F24A-945F-38B03B732A5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681653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46BC4-0EEB-864D-8CA8-B1695EC10A3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FB5D682-539A-4047-BC55-E6703514553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297D01D-85C7-8E4F-AB54-98705659EEEF}"/>
              </a:ext>
            </a:extLst>
          </p:cNvPr>
          <p:cNvSpPr>
            <a:spLocks noGrp="1"/>
          </p:cNvSpPr>
          <p:nvPr>
            <p:ph type="dt" sz="half" idx="10"/>
          </p:nvPr>
        </p:nvSpPr>
        <p:spPr/>
        <p:txBody>
          <a:bodyPr/>
          <a:lstStyle/>
          <a:p>
            <a:fld id="{D098BE5A-1F0A-4D43-80C9-CB125EF69A0B}" type="datetime2">
              <a:rPr lang="en-GB" smtClean="0"/>
              <a:t>Tuesday, 5 April 2022</a:t>
            </a:fld>
            <a:endParaRPr lang="en-US"/>
          </a:p>
        </p:txBody>
      </p:sp>
      <p:sp>
        <p:nvSpPr>
          <p:cNvPr id="5" name="Footer Placeholder 4">
            <a:extLst>
              <a:ext uri="{FF2B5EF4-FFF2-40B4-BE49-F238E27FC236}">
                <a16:creationId xmlns:a16="http://schemas.microsoft.com/office/drawing/2014/main" id="{D3FC73A7-A57E-EF47-8E6D-76E9EF1DFE75}"/>
              </a:ext>
            </a:extLst>
          </p:cNvPr>
          <p:cNvSpPr>
            <a:spLocks noGrp="1"/>
          </p:cNvSpPr>
          <p:nvPr>
            <p:ph type="ftr" sz="quarter" idx="11"/>
          </p:nvPr>
        </p:nvSpPr>
        <p:spPr/>
        <p:txBody>
          <a:bodyPr/>
          <a:lstStyle/>
          <a:p>
            <a:r>
              <a:rPr lang="en-US"/>
              <a:t>Astronomy in the News - #34 MOST DISTANT STAR EVER DISCOVERED</a:t>
            </a:r>
          </a:p>
        </p:txBody>
      </p:sp>
      <p:sp>
        <p:nvSpPr>
          <p:cNvPr id="6" name="Slide Number Placeholder 5">
            <a:extLst>
              <a:ext uri="{FF2B5EF4-FFF2-40B4-BE49-F238E27FC236}">
                <a16:creationId xmlns:a16="http://schemas.microsoft.com/office/drawing/2014/main" id="{658B185A-2C42-2F41-BC9B-E36C9848291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540561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731E1-AF8F-A54A-B007-2AE847FB9647}"/>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55A4616-29A0-0843-A674-ACC9E525983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AB5D3DF-0889-D747-88FD-ECB404F66E42}"/>
              </a:ext>
            </a:extLst>
          </p:cNvPr>
          <p:cNvSpPr>
            <a:spLocks noGrp="1"/>
          </p:cNvSpPr>
          <p:nvPr>
            <p:ph type="dt" sz="half" idx="10"/>
          </p:nvPr>
        </p:nvSpPr>
        <p:spPr/>
        <p:txBody>
          <a:bodyPr/>
          <a:lstStyle/>
          <a:p>
            <a:fld id="{AFBC5B76-9972-B447-A0B0-8CB4FB093A24}" type="datetime2">
              <a:rPr lang="en-GB" smtClean="0"/>
              <a:t>Tuesday, 5 April 2022</a:t>
            </a:fld>
            <a:endParaRPr lang="en-US"/>
          </a:p>
        </p:txBody>
      </p:sp>
      <p:sp>
        <p:nvSpPr>
          <p:cNvPr id="5" name="Footer Placeholder 4">
            <a:extLst>
              <a:ext uri="{FF2B5EF4-FFF2-40B4-BE49-F238E27FC236}">
                <a16:creationId xmlns:a16="http://schemas.microsoft.com/office/drawing/2014/main" id="{4913E29A-911A-254E-AD17-D751F289BA23}"/>
              </a:ext>
            </a:extLst>
          </p:cNvPr>
          <p:cNvSpPr>
            <a:spLocks noGrp="1"/>
          </p:cNvSpPr>
          <p:nvPr>
            <p:ph type="ftr" sz="quarter" idx="11"/>
          </p:nvPr>
        </p:nvSpPr>
        <p:spPr/>
        <p:txBody>
          <a:bodyPr/>
          <a:lstStyle/>
          <a:p>
            <a:r>
              <a:rPr lang="en-US"/>
              <a:t>Astronomy in the News - #34 MOST DISTANT STAR EVER DISCOVERED</a:t>
            </a:r>
          </a:p>
        </p:txBody>
      </p:sp>
      <p:sp>
        <p:nvSpPr>
          <p:cNvPr id="6" name="Slide Number Placeholder 5">
            <a:extLst>
              <a:ext uri="{FF2B5EF4-FFF2-40B4-BE49-F238E27FC236}">
                <a16:creationId xmlns:a16="http://schemas.microsoft.com/office/drawing/2014/main" id="{9EC00281-9EC0-AA40-97CA-49A86AC317A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54947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E742F-727F-7E41-A5B5-66FCA19C7B9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8A1DDB5-CDEC-F54F-80F8-AEAE4AE9E970}"/>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44C89E2-9599-1543-8759-34BFDD8EAAD3}"/>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D297046-0D51-C34D-9B0B-BF8713E65A4B}"/>
              </a:ext>
            </a:extLst>
          </p:cNvPr>
          <p:cNvSpPr>
            <a:spLocks noGrp="1"/>
          </p:cNvSpPr>
          <p:nvPr>
            <p:ph type="dt" sz="half" idx="10"/>
          </p:nvPr>
        </p:nvSpPr>
        <p:spPr/>
        <p:txBody>
          <a:bodyPr/>
          <a:lstStyle/>
          <a:p>
            <a:fld id="{2DD9EEE9-12C7-AD46-829C-AD532F67BC32}" type="datetime2">
              <a:rPr lang="en-GB" smtClean="0"/>
              <a:t>Tuesday, 5 April 2022</a:t>
            </a:fld>
            <a:endParaRPr lang="en-US"/>
          </a:p>
        </p:txBody>
      </p:sp>
      <p:sp>
        <p:nvSpPr>
          <p:cNvPr id="6" name="Footer Placeholder 5">
            <a:extLst>
              <a:ext uri="{FF2B5EF4-FFF2-40B4-BE49-F238E27FC236}">
                <a16:creationId xmlns:a16="http://schemas.microsoft.com/office/drawing/2014/main" id="{0AB446C2-C4AB-DD45-9D24-735647035790}"/>
              </a:ext>
            </a:extLst>
          </p:cNvPr>
          <p:cNvSpPr>
            <a:spLocks noGrp="1"/>
          </p:cNvSpPr>
          <p:nvPr>
            <p:ph type="ftr" sz="quarter" idx="11"/>
          </p:nvPr>
        </p:nvSpPr>
        <p:spPr/>
        <p:txBody>
          <a:bodyPr/>
          <a:lstStyle/>
          <a:p>
            <a:r>
              <a:rPr lang="en-US"/>
              <a:t>Astronomy in the News - #34 MOST DISTANT STAR EVER DISCOVERED</a:t>
            </a:r>
          </a:p>
        </p:txBody>
      </p:sp>
      <p:sp>
        <p:nvSpPr>
          <p:cNvPr id="7" name="Slide Number Placeholder 6">
            <a:extLst>
              <a:ext uri="{FF2B5EF4-FFF2-40B4-BE49-F238E27FC236}">
                <a16:creationId xmlns:a16="http://schemas.microsoft.com/office/drawing/2014/main" id="{813E35E2-FF8F-3A4A-92EB-1804630319A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724651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4F2DC-7E64-8044-B475-C32A0F31FDF7}"/>
              </a:ext>
            </a:extLst>
          </p:cNvPr>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9A1D0D-4AA2-A54E-93E9-471D5634782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036387D2-FEC9-7C42-85CA-599E4949E68F}"/>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FA2EE56-0C94-8244-A373-2D2E28F3AE4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DF6DF7ED-08F7-6B47-8FD7-9BB9A68FB80F}"/>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EC59C80-6EDE-5740-9198-12799B41D96E}"/>
              </a:ext>
            </a:extLst>
          </p:cNvPr>
          <p:cNvSpPr>
            <a:spLocks noGrp="1"/>
          </p:cNvSpPr>
          <p:nvPr>
            <p:ph type="dt" sz="half" idx="10"/>
          </p:nvPr>
        </p:nvSpPr>
        <p:spPr/>
        <p:txBody>
          <a:bodyPr/>
          <a:lstStyle/>
          <a:p>
            <a:fld id="{7327F8BE-281C-214D-842A-0A3AD1AEA7CE}" type="datetime2">
              <a:rPr lang="en-GB" smtClean="0"/>
              <a:t>Tuesday, 5 April 2022</a:t>
            </a:fld>
            <a:endParaRPr lang="en-US"/>
          </a:p>
        </p:txBody>
      </p:sp>
      <p:sp>
        <p:nvSpPr>
          <p:cNvPr id="8" name="Footer Placeholder 7">
            <a:extLst>
              <a:ext uri="{FF2B5EF4-FFF2-40B4-BE49-F238E27FC236}">
                <a16:creationId xmlns:a16="http://schemas.microsoft.com/office/drawing/2014/main" id="{732A85C5-11B4-5047-B001-751E75DEF82B}"/>
              </a:ext>
            </a:extLst>
          </p:cNvPr>
          <p:cNvSpPr>
            <a:spLocks noGrp="1"/>
          </p:cNvSpPr>
          <p:nvPr>
            <p:ph type="ftr" sz="quarter" idx="11"/>
          </p:nvPr>
        </p:nvSpPr>
        <p:spPr/>
        <p:txBody>
          <a:bodyPr/>
          <a:lstStyle/>
          <a:p>
            <a:r>
              <a:rPr lang="en-US"/>
              <a:t>Astronomy in the News - #34 MOST DISTANT STAR EVER DISCOVERED</a:t>
            </a:r>
          </a:p>
        </p:txBody>
      </p:sp>
      <p:sp>
        <p:nvSpPr>
          <p:cNvPr id="9" name="Slide Number Placeholder 8">
            <a:extLst>
              <a:ext uri="{FF2B5EF4-FFF2-40B4-BE49-F238E27FC236}">
                <a16:creationId xmlns:a16="http://schemas.microsoft.com/office/drawing/2014/main" id="{1B76D41C-9CC7-E244-933C-749EB4D53D4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265718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8692-EF30-1E47-B959-EDE4B9AD3F6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A8B2E2B-21D2-AB45-B599-8CD042539D27}"/>
              </a:ext>
            </a:extLst>
          </p:cNvPr>
          <p:cNvSpPr>
            <a:spLocks noGrp="1"/>
          </p:cNvSpPr>
          <p:nvPr>
            <p:ph type="dt" sz="half" idx="10"/>
          </p:nvPr>
        </p:nvSpPr>
        <p:spPr/>
        <p:txBody>
          <a:bodyPr/>
          <a:lstStyle/>
          <a:p>
            <a:fld id="{B0A46772-7577-F14A-A859-B6D0ACDAC1AA}" type="datetime2">
              <a:rPr lang="en-GB" smtClean="0"/>
              <a:t>Tuesday, 5 April 2022</a:t>
            </a:fld>
            <a:endParaRPr lang="en-US"/>
          </a:p>
        </p:txBody>
      </p:sp>
      <p:sp>
        <p:nvSpPr>
          <p:cNvPr id="4" name="Footer Placeholder 3">
            <a:extLst>
              <a:ext uri="{FF2B5EF4-FFF2-40B4-BE49-F238E27FC236}">
                <a16:creationId xmlns:a16="http://schemas.microsoft.com/office/drawing/2014/main" id="{938F43DF-0E22-F94D-B176-45CD806BF22F}"/>
              </a:ext>
            </a:extLst>
          </p:cNvPr>
          <p:cNvSpPr>
            <a:spLocks noGrp="1"/>
          </p:cNvSpPr>
          <p:nvPr>
            <p:ph type="ftr" sz="quarter" idx="11"/>
          </p:nvPr>
        </p:nvSpPr>
        <p:spPr/>
        <p:txBody>
          <a:bodyPr/>
          <a:lstStyle/>
          <a:p>
            <a:r>
              <a:rPr lang="en-US"/>
              <a:t>Astronomy in the News - #34 MOST DISTANT STAR EVER DISCOVERED</a:t>
            </a:r>
          </a:p>
        </p:txBody>
      </p:sp>
      <p:sp>
        <p:nvSpPr>
          <p:cNvPr id="5" name="Slide Number Placeholder 4">
            <a:extLst>
              <a:ext uri="{FF2B5EF4-FFF2-40B4-BE49-F238E27FC236}">
                <a16:creationId xmlns:a16="http://schemas.microsoft.com/office/drawing/2014/main" id="{885A7270-F0E2-204A-A74A-6FE6722B099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1215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08BCB4-21D1-E74A-B051-C8EFB79A6AAE}"/>
              </a:ext>
            </a:extLst>
          </p:cNvPr>
          <p:cNvSpPr>
            <a:spLocks noGrp="1"/>
          </p:cNvSpPr>
          <p:nvPr>
            <p:ph type="dt" sz="half" idx="10"/>
          </p:nvPr>
        </p:nvSpPr>
        <p:spPr/>
        <p:txBody>
          <a:bodyPr/>
          <a:lstStyle/>
          <a:p>
            <a:fld id="{62F03459-A071-FE49-8C0B-FD254A7AD129}" type="datetime2">
              <a:rPr lang="en-GB" smtClean="0"/>
              <a:t>Tuesday, 5 April 2022</a:t>
            </a:fld>
            <a:endParaRPr lang="en-US"/>
          </a:p>
        </p:txBody>
      </p:sp>
      <p:sp>
        <p:nvSpPr>
          <p:cNvPr id="3" name="Footer Placeholder 2">
            <a:extLst>
              <a:ext uri="{FF2B5EF4-FFF2-40B4-BE49-F238E27FC236}">
                <a16:creationId xmlns:a16="http://schemas.microsoft.com/office/drawing/2014/main" id="{31952646-646E-4D41-B2F3-75D0AEF2E365}"/>
              </a:ext>
            </a:extLst>
          </p:cNvPr>
          <p:cNvSpPr>
            <a:spLocks noGrp="1"/>
          </p:cNvSpPr>
          <p:nvPr>
            <p:ph type="ftr" sz="quarter" idx="11"/>
          </p:nvPr>
        </p:nvSpPr>
        <p:spPr/>
        <p:txBody>
          <a:bodyPr/>
          <a:lstStyle/>
          <a:p>
            <a:r>
              <a:rPr lang="en-US"/>
              <a:t>Astronomy in the News - #34 MOST DISTANT STAR EVER DISCOVERED</a:t>
            </a:r>
          </a:p>
        </p:txBody>
      </p:sp>
      <p:sp>
        <p:nvSpPr>
          <p:cNvPr id="4" name="Slide Number Placeholder 3">
            <a:extLst>
              <a:ext uri="{FF2B5EF4-FFF2-40B4-BE49-F238E27FC236}">
                <a16:creationId xmlns:a16="http://schemas.microsoft.com/office/drawing/2014/main" id="{2AE2B3F7-B761-2D42-94B3-B9E0AC9D75F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045618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F58F8-46D0-F446-B9BD-078D65842186}"/>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5DCC110-3B8A-264C-89E3-9DE8BC9CCF9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35AD943-32DD-254D-AAFE-41965DF49FE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25B0D057-AFEA-6D4D-81D0-DA3DA9BB73AB}"/>
              </a:ext>
            </a:extLst>
          </p:cNvPr>
          <p:cNvSpPr>
            <a:spLocks noGrp="1"/>
          </p:cNvSpPr>
          <p:nvPr>
            <p:ph type="dt" sz="half" idx="10"/>
          </p:nvPr>
        </p:nvSpPr>
        <p:spPr/>
        <p:txBody>
          <a:bodyPr/>
          <a:lstStyle/>
          <a:p>
            <a:fld id="{D94D0CB7-7F68-8749-B912-37281B8BDC99}" type="datetime2">
              <a:rPr lang="en-GB" smtClean="0"/>
              <a:t>Tuesday, 5 April 2022</a:t>
            </a:fld>
            <a:endParaRPr lang="en-US"/>
          </a:p>
        </p:txBody>
      </p:sp>
      <p:sp>
        <p:nvSpPr>
          <p:cNvPr id="6" name="Footer Placeholder 5">
            <a:extLst>
              <a:ext uri="{FF2B5EF4-FFF2-40B4-BE49-F238E27FC236}">
                <a16:creationId xmlns:a16="http://schemas.microsoft.com/office/drawing/2014/main" id="{088781FC-F701-F74A-B5A0-27AB17B77E1F}"/>
              </a:ext>
            </a:extLst>
          </p:cNvPr>
          <p:cNvSpPr>
            <a:spLocks noGrp="1"/>
          </p:cNvSpPr>
          <p:nvPr>
            <p:ph type="ftr" sz="quarter" idx="11"/>
          </p:nvPr>
        </p:nvSpPr>
        <p:spPr/>
        <p:txBody>
          <a:bodyPr/>
          <a:lstStyle/>
          <a:p>
            <a:r>
              <a:rPr lang="en-US"/>
              <a:t>Astronomy in the News - #34 MOST DISTANT STAR EVER DISCOVERED</a:t>
            </a:r>
          </a:p>
        </p:txBody>
      </p:sp>
      <p:sp>
        <p:nvSpPr>
          <p:cNvPr id="7" name="Slide Number Placeholder 6">
            <a:extLst>
              <a:ext uri="{FF2B5EF4-FFF2-40B4-BE49-F238E27FC236}">
                <a16:creationId xmlns:a16="http://schemas.microsoft.com/office/drawing/2014/main" id="{67CC0671-65C0-2541-9AB9-C0A686CF5D06}"/>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00139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212A-29EA-E04F-90D2-5FBE3722E707}"/>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15A4DE7-4305-4644-8110-9D403ACE455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244DA9F-454B-F341-8304-80E59C94E4B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3EC27A8-D229-3E4D-A055-778F5E859F18}"/>
              </a:ext>
            </a:extLst>
          </p:cNvPr>
          <p:cNvSpPr>
            <a:spLocks noGrp="1"/>
          </p:cNvSpPr>
          <p:nvPr>
            <p:ph type="dt" sz="half" idx="10"/>
          </p:nvPr>
        </p:nvSpPr>
        <p:spPr/>
        <p:txBody>
          <a:bodyPr/>
          <a:lstStyle/>
          <a:p>
            <a:fld id="{B98930A1-7F8F-CB42-9396-A7828BE1B798}" type="datetime2">
              <a:rPr lang="en-GB" smtClean="0"/>
              <a:t>Tuesday, 5 April 2022</a:t>
            </a:fld>
            <a:endParaRPr lang="en-US"/>
          </a:p>
        </p:txBody>
      </p:sp>
      <p:sp>
        <p:nvSpPr>
          <p:cNvPr id="6" name="Footer Placeholder 5">
            <a:extLst>
              <a:ext uri="{FF2B5EF4-FFF2-40B4-BE49-F238E27FC236}">
                <a16:creationId xmlns:a16="http://schemas.microsoft.com/office/drawing/2014/main" id="{7D675609-BFF8-0949-AC2F-70000632294B}"/>
              </a:ext>
            </a:extLst>
          </p:cNvPr>
          <p:cNvSpPr>
            <a:spLocks noGrp="1"/>
          </p:cNvSpPr>
          <p:nvPr>
            <p:ph type="ftr" sz="quarter" idx="11"/>
          </p:nvPr>
        </p:nvSpPr>
        <p:spPr/>
        <p:txBody>
          <a:bodyPr/>
          <a:lstStyle/>
          <a:p>
            <a:r>
              <a:rPr lang="en-US"/>
              <a:t>Astronomy in the News - #34 MOST DISTANT STAR EVER DISCOVERED</a:t>
            </a:r>
          </a:p>
        </p:txBody>
      </p:sp>
      <p:sp>
        <p:nvSpPr>
          <p:cNvPr id="7" name="Slide Number Placeholder 6">
            <a:extLst>
              <a:ext uri="{FF2B5EF4-FFF2-40B4-BE49-F238E27FC236}">
                <a16:creationId xmlns:a16="http://schemas.microsoft.com/office/drawing/2014/main" id="{C5362A83-3A3F-A341-B111-370D5656AD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32234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202B9-32A3-7743-BEF9-43503F57521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E807F90-A951-454E-B90E-6666EAB7C18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EF42C40-28D5-0D40-8361-6F5A8555F088}"/>
              </a:ext>
            </a:extLst>
          </p:cNvPr>
          <p:cNvSpPr>
            <a:spLocks noGrp="1"/>
          </p:cNvSpPr>
          <p:nvPr>
            <p:ph type="dt" sz="half" idx="10"/>
          </p:nvPr>
        </p:nvSpPr>
        <p:spPr/>
        <p:txBody>
          <a:bodyPr/>
          <a:lstStyle/>
          <a:p>
            <a:fld id="{E769D11A-6810-1C46-9919-9875E2412530}" type="datetime2">
              <a:rPr lang="en-GB" smtClean="0"/>
              <a:t>Tuesday, 5 April 2022</a:t>
            </a:fld>
            <a:endParaRPr lang="en-US"/>
          </a:p>
        </p:txBody>
      </p:sp>
      <p:sp>
        <p:nvSpPr>
          <p:cNvPr id="5" name="Footer Placeholder 4">
            <a:extLst>
              <a:ext uri="{FF2B5EF4-FFF2-40B4-BE49-F238E27FC236}">
                <a16:creationId xmlns:a16="http://schemas.microsoft.com/office/drawing/2014/main" id="{E7309689-871C-6348-9087-07EF78191071}"/>
              </a:ext>
            </a:extLst>
          </p:cNvPr>
          <p:cNvSpPr>
            <a:spLocks noGrp="1"/>
          </p:cNvSpPr>
          <p:nvPr>
            <p:ph type="ftr" sz="quarter" idx="11"/>
          </p:nvPr>
        </p:nvSpPr>
        <p:spPr/>
        <p:txBody>
          <a:bodyPr/>
          <a:lstStyle/>
          <a:p>
            <a:r>
              <a:rPr lang="en-US"/>
              <a:t>Astronomy in the News - #34 MOST DISTANT STAR EVER DISCOVERED</a:t>
            </a:r>
          </a:p>
        </p:txBody>
      </p:sp>
      <p:sp>
        <p:nvSpPr>
          <p:cNvPr id="6" name="Slide Number Placeholder 5">
            <a:extLst>
              <a:ext uri="{FF2B5EF4-FFF2-40B4-BE49-F238E27FC236}">
                <a16:creationId xmlns:a16="http://schemas.microsoft.com/office/drawing/2014/main" id="{AADADF76-EDC0-0F4A-9BCB-3E24C5C6E4E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873908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FAA266-8BD0-7149-BCB8-014357012D24}"/>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4DA19A4-4122-6448-99EE-8F552508F489}"/>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CC7E9BD-03E8-5848-8E2F-6659612EADF2}"/>
              </a:ext>
            </a:extLst>
          </p:cNvPr>
          <p:cNvSpPr>
            <a:spLocks noGrp="1"/>
          </p:cNvSpPr>
          <p:nvPr>
            <p:ph type="dt" sz="half" idx="10"/>
          </p:nvPr>
        </p:nvSpPr>
        <p:spPr/>
        <p:txBody>
          <a:bodyPr/>
          <a:lstStyle/>
          <a:p>
            <a:fld id="{B00B76A3-7D59-6643-A79A-8E41E93C5EA9}" type="datetime2">
              <a:rPr lang="en-GB" smtClean="0"/>
              <a:t>Tuesday, 5 April 2022</a:t>
            </a:fld>
            <a:endParaRPr lang="en-US"/>
          </a:p>
        </p:txBody>
      </p:sp>
      <p:sp>
        <p:nvSpPr>
          <p:cNvPr id="5" name="Footer Placeholder 4">
            <a:extLst>
              <a:ext uri="{FF2B5EF4-FFF2-40B4-BE49-F238E27FC236}">
                <a16:creationId xmlns:a16="http://schemas.microsoft.com/office/drawing/2014/main" id="{60BBC478-40E3-EC44-ACE7-DBC4BEDC03FD}"/>
              </a:ext>
            </a:extLst>
          </p:cNvPr>
          <p:cNvSpPr>
            <a:spLocks noGrp="1"/>
          </p:cNvSpPr>
          <p:nvPr>
            <p:ph type="ftr" sz="quarter" idx="11"/>
          </p:nvPr>
        </p:nvSpPr>
        <p:spPr/>
        <p:txBody>
          <a:bodyPr/>
          <a:lstStyle/>
          <a:p>
            <a:r>
              <a:rPr lang="en-US"/>
              <a:t>Astronomy in the News - #34 MOST DISTANT STAR EVER DISCOVERED</a:t>
            </a:r>
          </a:p>
        </p:txBody>
      </p:sp>
      <p:sp>
        <p:nvSpPr>
          <p:cNvPr id="6" name="Slide Number Placeholder 5">
            <a:extLst>
              <a:ext uri="{FF2B5EF4-FFF2-40B4-BE49-F238E27FC236}">
                <a16:creationId xmlns:a16="http://schemas.microsoft.com/office/drawing/2014/main" id="{2DCDB395-77ED-5043-908D-50305C9AA18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139369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75573E-1306-9C47-8236-BA798CCE4E2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3A57D1D-ED3C-E542-9D07-BB0707E8710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0B35A55-EE36-2240-AF43-74037033C36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5FEC77C-4F50-3845-A1F6-A4FC5DDC4C04}" type="datetime2">
              <a:rPr lang="en-GB" smtClean="0"/>
              <a:t>Tuesday, 5 April 2022</a:t>
            </a:fld>
            <a:endParaRPr lang="en-US" cap="all" dirty="0"/>
          </a:p>
        </p:txBody>
      </p:sp>
      <p:sp>
        <p:nvSpPr>
          <p:cNvPr id="5" name="Footer Placeholder 4">
            <a:extLst>
              <a:ext uri="{FF2B5EF4-FFF2-40B4-BE49-F238E27FC236}">
                <a16:creationId xmlns:a16="http://schemas.microsoft.com/office/drawing/2014/main" id="{12D93F6D-FE6D-E746-A07E-7A42A702D34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lgn="l"/>
            <a:r>
              <a:rPr lang="en-US"/>
              <a:t>Astronomy in the News - #34 MOST DISTANT STAR EVER DISCOVERED</a:t>
            </a:r>
          </a:p>
        </p:txBody>
      </p:sp>
      <p:sp>
        <p:nvSpPr>
          <p:cNvPr id="6" name="Slide Number Placeholder 5">
            <a:extLst>
              <a:ext uri="{FF2B5EF4-FFF2-40B4-BE49-F238E27FC236}">
                <a16:creationId xmlns:a16="http://schemas.microsoft.com/office/drawing/2014/main" id="{58B600E7-C134-0644-9492-3EDEB83A9A2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485948127"/>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Milky Way over the Pacific Ocean">
            <a:extLst>
              <a:ext uri="{FF2B5EF4-FFF2-40B4-BE49-F238E27FC236}">
                <a16:creationId xmlns:a16="http://schemas.microsoft.com/office/drawing/2014/main" id="{57B7196E-3610-1045-A37C-2B4F6438D714}"/>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08194B1-6F49-014B-BD9C-F71F883CD063}"/>
              </a:ext>
            </a:extLst>
          </p:cNvPr>
          <p:cNvSpPr>
            <a:spLocks noGrp="1"/>
          </p:cNvSpPr>
          <p:nvPr>
            <p:ph type="ctrTitle"/>
          </p:nvPr>
        </p:nvSpPr>
        <p:spPr>
          <a:xfrm>
            <a:off x="5000073" y="620486"/>
            <a:ext cx="4008665" cy="4062547"/>
          </a:xfrm>
        </p:spPr>
        <p:txBody>
          <a:bodyPr anchor="b">
            <a:normAutofit/>
          </a:bodyPr>
          <a:lstStyle/>
          <a:p>
            <a:pPr algn="l"/>
            <a:r>
              <a:rPr lang="en-US" sz="3700" dirty="0">
                <a:solidFill>
                  <a:schemeClr val="bg1"/>
                </a:solidFill>
              </a:rPr>
              <a:t>ASTRONOMY IN THE NEWS</a:t>
            </a:r>
          </a:p>
        </p:txBody>
      </p:sp>
      <p:sp>
        <p:nvSpPr>
          <p:cNvPr id="3" name="Subtitle 2">
            <a:extLst>
              <a:ext uri="{FF2B5EF4-FFF2-40B4-BE49-F238E27FC236}">
                <a16:creationId xmlns:a16="http://schemas.microsoft.com/office/drawing/2014/main" id="{4D3A7A80-6B36-D548-8D12-BB89AF96AC34}"/>
              </a:ext>
            </a:extLst>
          </p:cNvPr>
          <p:cNvSpPr>
            <a:spLocks noGrp="1"/>
          </p:cNvSpPr>
          <p:nvPr>
            <p:ph type="subTitle" idx="1"/>
          </p:nvPr>
        </p:nvSpPr>
        <p:spPr>
          <a:xfrm>
            <a:off x="5006067" y="4737697"/>
            <a:ext cx="3585755" cy="1136468"/>
          </a:xfrm>
        </p:spPr>
        <p:txBody>
          <a:bodyPr>
            <a:normAutofit/>
          </a:bodyPr>
          <a:lstStyle/>
          <a:p>
            <a:pPr algn="l"/>
            <a:r>
              <a:rPr lang="en-US" dirty="0">
                <a:solidFill>
                  <a:schemeClr val="bg1"/>
                </a:solidFill>
              </a:rPr>
              <a:t>#34 – MOST DISTANT STAR EVER DISCOVERED</a:t>
            </a:r>
          </a:p>
        </p:txBody>
      </p:sp>
    </p:spTree>
    <p:extLst>
      <p:ext uri="{BB962C8B-B14F-4D97-AF65-F5344CB8AC3E}">
        <p14:creationId xmlns:p14="http://schemas.microsoft.com/office/powerpoint/2010/main" val="4065545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a:bodyPr>
          <a:lstStyle/>
          <a:p>
            <a:r>
              <a:rPr lang="en-US" sz="6000" dirty="0">
                <a:solidFill>
                  <a:schemeClr val="bg1"/>
                </a:solidFill>
              </a:rPr>
              <a:t>Gravitational Lensing</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5647715" cy="365125"/>
          </a:xfrm>
        </p:spPr>
        <p:txBody>
          <a:bodyPr/>
          <a:lstStyle/>
          <a:p>
            <a:pPr algn="l"/>
            <a:r>
              <a:rPr lang="en-US" sz="1400" dirty="0"/>
              <a:t>Astronomy in the News - #34 MOST DISTANT STAR EVER DISCOVERED</a:t>
            </a:r>
          </a:p>
        </p:txBody>
      </p:sp>
      <p:pic>
        <p:nvPicPr>
          <p:cNvPr id="1026" name="Picture 2" descr="Twelve images: each with central bright dot with dots around it on dark background.">
            <a:extLst>
              <a:ext uri="{FF2B5EF4-FFF2-40B4-BE49-F238E27FC236}">
                <a16:creationId xmlns:a16="http://schemas.microsoft.com/office/drawing/2014/main" id="{E9C7F657-DE14-AA47-AFDA-862838590DA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0715" y="1554270"/>
            <a:ext cx="3755698" cy="281677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A52BC98-39F0-384D-86C2-2371688D07C7}"/>
              </a:ext>
            </a:extLst>
          </p:cNvPr>
          <p:cNvSpPr txBox="1"/>
          <p:nvPr/>
        </p:nvSpPr>
        <p:spPr>
          <a:xfrm>
            <a:off x="122463" y="4371043"/>
            <a:ext cx="3736427" cy="307777"/>
          </a:xfrm>
          <a:prstGeom prst="rect">
            <a:avLst/>
          </a:prstGeom>
          <a:noFill/>
        </p:spPr>
        <p:txBody>
          <a:bodyPr wrap="square" rtlCol="0">
            <a:spAutoFit/>
          </a:bodyPr>
          <a:lstStyle/>
          <a:p>
            <a:r>
              <a:rPr lang="en-US" sz="1400" dirty="0">
                <a:solidFill>
                  <a:schemeClr val="bg1"/>
                </a:solidFill>
              </a:rPr>
              <a:t>Credit: </a:t>
            </a:r>
            <a:r>
              <a:rPr lang="en-US" sz="1400" dirty="0" err="1">
                <a:solidFill>
                  <a:schemeClr val="bg1"/>
                </a:solidFill>
              </a:rPr>
              <a:t>GraL</a:t>
            </a:r>
            <a:r>
              <a:rPr lang="en-US" sz="1400" dirty="0">
                <a:solidFill>
                  <a:schemeClr val="bg1"/>
                </a:solidFill>
              </a:rPr>
              <a:t> collaboration/ESA</a:t>
            </a:r>
          </a:p>
        </p:txBody>
      </p:sp>
      <p:pic>
        <p:nvPicPr>
          <p:cNvPr id="1028" name="Picture 4" descr="Blue ring around bright, reddish central object.">
            <a:extLst>
              <a:ext uri="{FF2B5EF4-FFF2-40B4-BE49-F238E27FC236}">
                <a16:creationId xmlns:a16="http://schemas.microsoft.com/office/drawing/2014/main" id="{975F5FB2-E434-D347-9BF0-FAD78367867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44732" y="2758471"/>
            <a:ext cx="4877089" cy="322514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C372DC7-B1E3-9942-93C8-3E384214F933}"/>
              </a:ext>
            </a:extLst>
          </p:cNvPr>
          <p:cNvSpPr txBox="1"/>
          <p:nvPr/>
        </p:nvSpPr>
        <p:spPr>
          <a:xfrm>
            <a:off x="7055071" y="2455455"/>
            <a:ext cx="3736427" cy="307777"/>
          </a:xfrm>
          <a:prstGeom prst="rect">
            <a:avLst/>
          </a:prstGeom>
          <a:noFill/>
        </p:spPr>
        <p:txBody>
          <a:bodyPr wrap="square" rtlCol="0">
            <a:spAutoFit/>
          </a:bodyPr>
          <a:lstStyle/>
          <a:p>
            <a:r>
              <a:rPr lang="en-US" sz="1400" dirty="0">
                <a:solidFill>
                  <a:schemeClr val="bg1"/>
                </a:solidFill>
              </a:rPr>
              <a:t>Credit: HST/NASA/ESA</a:t>
            </a:r>
          </a:p>
        </p:txBody>
      </p:sp>
    </p:spTree>
    <p:extLst>
      <p:ext uri="{BB962C8B-B14F-4D97-AF65-F5344CB8AC3E}">
        <p14:creationId xmlns:p14="http://schemas.microsoft.com/office/powerpoint/2010/main" val="3439051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EBC19DB-727B-E644-BDA0-235EE2EAD2F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09534" y="4611224"/>
            <a:ext cx="3815826" cy="2146939"/>
          </a:xfrm>
          <a:prstGeom prst="rect">
            <a:avLst/>
          </a:prstGeom>
        </p:spPr>
      </p:pic>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a:bodyPr>
          <a:lstStyle/>
          <a:p>
            <a:r>
              <a:rPr lang="en-US" sz="6000" dirty="0">
                <a:solidFill>
                  <a:schemeClr val="bg1"/>
                </a:solidFill>
              </a:rPr>
              <a:t>Most Distant Star</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5574143" cy="365125"/>
          </a:xfrm>
        </p:spPr>
        <p:txBody>
          <a:bodyPr/>
          <a:lstStyle/>
          <a:p>
            <a:pPr algn="l"/>
            <a:r>
              <a:rPr lang="en-US" sz="1400" dirty="0"/>
              <a:t>Astronomy in the News - #34 MOST DISTANT STAR EVER DISCOVERED</a:t>
            </a:r>
          </a:p>
        </p:txBody>
      </p:sp>
      <p:pic>
        <p:nvPicPr>
          <p:cNvPr id="4" name="Picture 3">
            <a:extLst>
              <a:ext uri="{FF2B5EF4-FFF2-40B4-BE49-F238E27FC236}">
                <a16:creationId xmlns:a16="http://schemas.microsoft.com/office/drawing/2014/main" id="{74C8E573-B239-E740-8815-3961476E02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463" y="1500352"/>
            <a:ext cx="4016579" cy="3049116"/>
          </a:xfrm>
          <a:prstGeom prst="rect">
            <a:avLst/>
          </a:prstGeom>
        </p:spPr>
      </p:pic>
      <p:pic>
        <p:nvPicPr>
          <p:cNvPr id="5" name="Picture 4">
            <a:extLst>
              <a:ext uri="{FF2B5EF4-FFF2-40B4-BE49-F238E27FC236}">
                <a16:creationId xmlns:a16="http://schemas.microsoft.com/office/drawing/2014/main" id="{C06E04E7-9A74-AA46-89D9-FB7D107932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45229" y="1500352"/>
            <a:ext cx="4185520" cy="3049116"/>
          </a:xfrm>
          <a:prstGeom prst="rect">
            <a:avLst/>
          </a:prstGeom>
        </p:spPr>
      </p:pic>
      <p:sp>
        <p:nvSpPr>
          <p:cNvPr id="7" name="TextBox 6">
            <a:extLst>
              <a:ext uri="{FF2B5EF4-FFF2-40B4-BE49-F238E27FC236}">
                <a16:creationId xmlns:a16="http://schemas.microsoft.com/office/drawing/2014/main" id="{2228299B-C64F-6345-9E3B-FA472C5F86AE}"/>
              </a:ext>
            </a:extLst>
          </p:cNvPr>
          <p:cNvSpPr txBox="1"/>
          <p:nvPr/>
        </p:nvSpPr>
        <p:spPr>
          <a:xfrm>
            <a:off x="0" y="4611224"/>
            <a:ext cx="3736427" cy="307777"/>
          </a:xfrm>
          <a:prstGeom prst="rect">
            <a:avLst/>
          </a:prstGeom>
          <a:noFill/>
        </p:spPr>
        <p:txBody>
          <a:bodyPr wrap="square" rtlCol="0">
            <a:spAutoFit/>
          </a:bodyPr>
          <a:lstStyle/>
          <a:p>
            <a:r>
              <a:rPr lang="en-US" sz="1400" dirty="0">
                <a:solidFill>
                  <a:schemeClr val="bg1"/>
                </a:solidFill>
              </a:rPr>
              <a:t>Credit: Welch et al. (2022)</a:t>
            </a:r>
          </a:p>
        </p:txBody>
      </p:sp>
      <p:sp>
        <p:nvSpPr>
          <p:cNvPr id="8" name="TextBox 7">
            <a:extLst>
              <a:ext uri="{FF2B5EF4-FFF2-40B4-BE49-F238E27FC236}">
                <a16:creationId xmlns:a16="http://schemas.microsoft.com/office/drawing/2014/main" id="{434356CD-263B-3243-BB55-62D43A09F6CF}"/>
              </a:ext>
            </a:extLst>
          </p:cNvPr>
          <p:cNvSpPr txBox="1"/>
          <p:nvPr/>
        </p:nvSpPr>
        <p:spPr>
          <a:xfrm>
            <a:off x="6868510" y="4574716"/>
            <a:ext cx="3736427" cy="307777"/>
          </a:xfrm>
          <a:prstGeom prst="rect">
            <a:avLst/>
          </a:prstGeom>
          <a:noFill/>
        </p:spPr>
        <p:txBody>
          <a:bodyPr wrap="square" rtlCol="0">
            <a:spAutoFit/>
          </a:bodyPr>
          <a:lstStyle/>
          <a:p>
            <a:r>
              <a:rPr lang="en-US" sz="1400" dirty="0">
                <a:solidFill>
                  <a:schemeClr val="bg1"/>
                </a:solidFill>
              </a:rPr>
              <a:t>Credit: Welch et al. (2022)</a:t>
            </a:r>
          </a:p>
        </p:txBody>
      </p:sp>
      <p:sp>
        <p:nvSpPr>
          <p:cNvPr id="9" name="TextBox 8">
            <a:extLst>
              <a:ext uri="{FF2B5EF4-FFF2-40B4-BE49-F238E27FC236}">
                <a16:creationId xmlns:a16="http://schemas.microsoft.com/office/drawing/2014/main" id="{1DE95CAE-2D53-FD4F-966A-0D7D11C1BEEA}"/>
              </a:ext>
            </a:extLst>
          </p:cNvPr>
          <p:cNvSpPr txBox="1"/>
          <p:nvPr/>
        </p:nvSpPr>
        <p:spPr>
          <a:xfrm>
            <a:off x="5285110" y="6491749"/>
            <a:ext cx="3736427" cy="307777"/>
          </a:xfrm>
          <a:prstGeom prst="rect">
            <a:avLst/>
          </a:prstGeom>
          <a:noFill/>
        </p:spPr>
        <p:txBody>
          <a:bodyPr wrap="square" rtlCol="0">
            <a:spAutoFit/>
          </a:bodyPr>
          <a:lstStyle/>
          <a:p>
            <a:r>
              <a:rPr lang="en-US" sz="1400" dirty="0">
                <a:solidFill>
                  <a:schemeClr val="bg1"/>
                </a:solidFill>
              </a:rPr>
              <a:t>Credit: NASA/WMAP</a:t>
            </a:r>
          </a:p>
        </p:txBody>
      </p:sp>
    </p:spTree>
    <p:extLst>
      <p:ext uri="{BB962C8B-B14F-4D97-AF65-F5344CB8AC3E}">
        <p14:creationId xmlns:p14="http://schemas.microsoft.com/office/powerpoint/2010/main" val="2586592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Autofit/>
          </a:bodyPr>
          <a:lstStyle/>
          <a:p>
            <a:r>
              <a:rPr lang="en-US" sz="4600" dirty="0">
                <a:solidFill>
                  <a:schemeClr val="bg1"/>
                </a:solidFill>
              </a:rPr>
              <a:t>How do heavier elements form?</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5700267" cy="365125"/>
          </a:xfrm>
        </p:spPr>
        <p:txBody>
          <a:bodyPr/>
          <a:lstStyle/>
          <a:p>
            <a:pPr algn="l"/>
            <a:r>
              <a:rPr lang="en-US" sz="1400" dirty="0"/>
              <a:t>Astronomy in the News - #34 MOST DISTANT STAR EVER DISCOVERED</a:t>
            </a:r>
          </a:p>
        </p:txBody>
      </p:sp>
      <p:pic>
        <p:nvPicPr>
          <p:cNvPr id="4" name="Picture 3">
            <a:extLst>
              <a:ext uri="{FF2B5EF4-FFF2-40B4-BE49-F238E27FC236}">
                <a16:creationId xmlns:a16="http://schemas.microsoft.com/office/drawing/2014/main" id="{1E8DD70A-90DE-E640-8B97-EA6681DA41F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60635" y="2746044"/>
            <a:ext cx="6074978" cy="3564267"/>
          </a:xfrm>
          <a:prstGeom prst="rect">
            <a:avLst/>
          </a:prstGeom>
        </p:spPr>
      </p:pic>
      <p:sp>
        <p:nvSpPr>
          <p:cNvPr id="5" name="Rectangle 4">
            <a:extLst>
              <a:ext uri="{FF2B5EF4-FFF2-40B4-BE49-F238E27FC236}">
                <a16:creationId xmlns:a16="http://schemas.microsoft.com/office/drawing/2014/main" id="{3AB35310-1294-C44E-B4DB-96E6F25AAAD0}"/>
              </a:ext>
            </a:extLst>
          </p:cNvPr>
          <p:cNvSpPr/>
          <p:nvPr/>
        </p:nvSpPr>
        <p:spPr>
          <a:xfrm>
            <a:off x="2438400" y="2827283"/>
            <a:ext cx="4361793" cy="4414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20305D7-980E-5945-BEE3-7D29064C59EA}"/>
              </a:ext>
            </a:extLst>
          </p:cNvPr>
          <p:cNvSpPr txBox="1"/>
          <p:nvPr/>
        </p:nvSpPr>
        <p:spPr>
          <a:xfrm>
            <a:off x="173420" y="1476898"/>
            <a:ext cx="9049407" cy="1200329"/>
          </a:xfrm>
          <a:prstGeom prst="rect">
            <a:avLst/>
          </a:prstGeom>
          <a:noFill/>
        </p:spPr>
        <p:txBody>
          <a:bodyPr wrap="square" rtlCol="0">
            <a:spAutoFit/>
          </a:bodyPr>
          <a:lstStyle/>
          <a:p>
            <a:r>
              <a:rPr lang="en-US" dirty="0">
                <a:solidFill>
                  <a:schemeClr val="bg1"/>
                </a:solidFill>
              </a:rPr>
              <a:t>This periodic table shows how we believe each element was created in the Universe. The orange sources are those that form in massive stars, via supernovae. However, iron is the heaviest element created in the cores of those massive stars before it explodes, why is this? How does a supernova create more elements?</a:t>
            </a:r>
          </a:p>
        </p:txBody>
      </p:sp>
    </p:spTree>
    <p:extLst>
      <p:ext uri="{BB962C8B-B14F-4D97-AF65-F5344CB8AC3E}">
        <p14:creationId xmlns:p14="http://schemas.microsoft.com/office/powerpoint/2010/main" val="3110325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2586</TotalTime>
  <Words>155</Words>
  <Application>Microsoft Macintosh PowerPoint</Application>
  <PresentationFormat>On-screen Show (4:3)</PresentationFormat>
  <Paragraphs>14</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ASTRONOMY IN THE NEWS</vt:lpstr>
      <vt:lpstr>Gravitational Lensing</vt:lpstr>
      <vt:lpstr>Most Distant Star</vt:lpstr>
      <vt:lpstr>How do heavier elements form?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in the News</dc:title>
  <dc:creator>Eden, David</dc:creator>
  <cp:lastModifiedBy>David Eden</cp:lastModifiedBy>
  <cp:revision>9</cp:revision>
  <dcterms:created xsi:type="dcterms:W3CDTF">2021-05-21T21:54:42Z</dcterms:created>
  <dcterms:modified xsi:type="dcterms:W3CDTF">2022-04-05T10:08:26Z</dcterms:modified>
</cp:coreProperties>
</file>