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26"/>
  </p:normalViewPr>
  <p:slideViewPr>
    <p:cSldViewPr snapToGrid="0" snapToObjects="1">
      <p:cViewPr>
        <p:scale>
          <a:sx n="119" d="100"/>
          <a:sy n="119" d="100"/>
        </p:scale>
        <p:origin x="168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5/8/22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1EB18-F1C2-4149-B22A-DCC929CABE9A}" type="datetime2">
              <a:rPr lang="en-GB" smtClean="0"/>
              <a:t>Sunday, 8 May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#37 PRIORITISE URANUS FOR A NEW SPACE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FB57C-5043-F545-B27A-AC28AA1E1D7A}" type="datetime2">
              <a:rPr lang="en-GB" smtClean="0"/>
              <a:t>Sunday, 8 May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#37 PRIORITISE URANUS FOR A NEW SPACE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019F-2C1F-424A-A258-F6AC2ED1AE60}" type="datetime2">
              <a:rPr lang="en-GB" smtClean="0"/>
              <a:t>Sunday, 8 May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#37 PRIORITISE URANUS FOR A NEW SPACE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DDCE-E155-1D44-92D1-7AF05AEA047B}" type="datetime2">
              <a:rPr lang="en-GB" smtClean="0"/>
              <a:t>Sunday, 8 May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#37 PRIORITISE URANUS FOR A NEW SPACE MISSION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DE7F-9713-9242-84FA-58F7220A543D}" type="datetime2">
              <a:rPr lang="en-GB" smtClean="0"/>
              <a:t>Sunday, 8 May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#37 PRIORITISE URANUS FOR A NEW SPACE MISSION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A48A7-E758-FE47-B1CB-22063C107793}" type="datetime2">
              <a:rPr lang="en-GB" smtClean="0"/>
              <a:t>Sunday, 8 May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#37 PRIORITISE URANUS FOR A NEW SPACE MISSION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9006-921B-6547-8B20-D25450B02D29}" type="datetime2">
              <a:rPr lang="en-GB" smtClean="0"/>
              <a:t>Sunday, 8 May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#37 PRIORITISE URANUS FOR A NEW SPACE 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FE6AD-9772-0A49-879C-C8DAD715DA0A}" type="datetime2">
              <a:rPr lang="en-GB" smtClean="0"/>
              <a:t>Sunday, 8 May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#37 PRIORITISE URANUS FOR A NEW SPACE MISSION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69090-D4D1-F64F-B434-9B37041BB791}" type="datetime2">
              <a:rPr lang="en-GB" smtClean="0"/>
              <a:t>Sunday, 8 May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#37 PRIORITISE URANUS FOR A NEW SPACE MISSION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37B0-6E35-424A-8DF7-E4A9528B5E9E}" type="datetime2">
              <a:rPr lang="en-GB" smtClean="0"/>
              <a:t>Sunday, 8 May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#37 PRIORITISE URANUS FOR A NEW SPACE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9E1E-57A0-384A-A5E1-4D6C3C66BEE3}" type="datetime2">
              <a:rPr lang="en-GB" smtClean="0"/>
              <a:t>Sunday, 8 May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#37 PRIORITISE URANUS FOR A NEW SPACE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44434-E35E-7A40-90AA-6589D0A2403E}" type="datetime2">
              <a:rPr lang="en-GB" smtClean="0"/>
              <a:t>Sunday, 8 May 2022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#37 PRIORITISE URANUS FOR A NEW SPACE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xoplanetarchive.ipac.caltech.edu/cgi-bin/IcePlotter/nph-icePlotInit?mode=demo&amp;set=confirmed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#37 – PRIORITISE URANUS FOR A NEW SPACE MISSION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Uranus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6414970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#37 PRIORITISE URANUS FOR A NEW SPACE MISSION</a:t>
            </a:r>
          </a:p>
        </p:txBody>
      </p:sp>
      <p:pic>
        <p:nvPicPr>
          <p:cNvPr id="1026" name="Picture 2" descr="Going, Going, Gone: Hubble Captures Uranus' Rings on Edge">
            <a:extLst>
              <a:ext uri="{FF2B5EF4-FFF2-40B4-BE49-F238E27FC236}">
                <a16:creationId xmlns:a16="http://schemas.microsoft.com/office/drawing/2014/main" id="{7D657AFB-BC79-D8F2-72E8-8847BEE58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464" y="1524000"/>
            <a:ext cx="5410858" cy="432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720440-4071-A86E-5D0D-C387A0C14E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662" y="1877361"/>
            <a:ext cx="3440874" cy="34408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1B2005-8932-6659-4C67-E0592A86947F}"/>
              </a:ext>
            </a:extLst>
          </p:cNvPr>
          <p:cNvSpPr txBox="1"/>
          <p:nvPr/>
        </p:nvSpPr>
        <p:spPr>
          <a:xfrm>
            <a:off x="6882493" y="5504907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NASA/HST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Orbits of Neptune’s inner moons">
            <a:extLst>
              <a:ext uri="{FF2B5EF4-FFF2-40B4-BE49-F238E27FC236}">
                <a16:creationId xmlns:a16="http://schemas.microsoft.com/office/drawing/2014/main" id="{88399E28-AB4F-DC7D-2370-2C37175B9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2335" y="3857442"/>
            <a:ext cx="3739201" cy="283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A mission to Uranus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6520074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#37 PRIORITISE URANUS FOR A NEW SPACE MISSION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F602F9-CB8A-8405-5FBA-F0A38EC9B8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335" y="2029728"/>
            <a:ext cx="4449536" cy="3103291"/>
          </a:xfrm>
          <a:prstGeom prst="rect">
            <a:avLst/>
          </a:prstGeom>
        </p:spPr>
      </p:pic>
      <p:pic>
        <p:nvPicPr>
          <p:cNvPr id="2050" name="Picture 2" descr="Neptune's Magnetic Field">
            <a:extLst>
              <a:ext uri="{FF2B5EF4-FFF2-40B4-BE49-F238E27FC236}">
                <a16:creationId xmlns:a16="http://schemas.microsoft.com/office/drawing/2014/main" id="{530113B9-809B-3664-CDD5-013A70AE9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1741" y="1582332"/>
            <a:ext cx="2558924" cy="223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68E82A-0734-6B57-2017-8C257098BE5A}"/>
              </a:ext>
            </a:extLst>
          </p:cNvPr>
          <p:cNvSpPr txBox="1"/>
          <p:nvPr/>
        </p:nvSpPr>
        <p:spPr>
          <a:xfrm>
            <a:off x="6022428" y="1259141"/>
            <a:ext cx="3237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Lars </a:t>
            </a:r>
            <a:r>
              <a:rPr lang="en-US" sz="1400" dirty="0" err="1">
                <a:solidFill>
                  <a:schemeClr val="bg1"/>
                </a:solidFill>
              </a:rPr>
              <a:t>Mejnertsen</a:t>
            </a:r>
            <a:r>
              <a:rPr lang="en-US" sz="1400" dirty="0">
                <a:solidFill>
                  <a:schemeClr val="bg1"/>
                </a:solidFill>
              </a:rPr>
              <a:t>/Imperial College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877D2A-563F-F9E3-7997-D157431A819B}"/>
              </a:ext>
            </a:extLst>
          </p:cNvPr>
          <p:cNvSpPr txBox="1"/>
          <p:nvPr/>
        </p:nvSpPr>
        <p:spPr>
          <a:xfrm>
            <a:off x="6642538" y="6481548"/>
            <a:ext cx="3237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NASA/ESA/A Field (</a:t>
            </a:r>
            <a:r>
              <a:rPr lang="en-US" sz="1400" dirty="0" err="1">
                <a:solidFill>
                  <a:schemeClr val="bg1"/>
                </a:solidFill>
              </a:rPr>
              <a:t>STScI</a:t>
            </a:r>
            <a:r>
              <a:rPr lang="en-US" sz="14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Investigating Uranus-like planets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7024570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#37 PRIORITISE URANUS FOR A NEW SPACE MISSION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3F3D6D-14E6-936C-2D1D-825F33CB68E0}"/>
              </a:ext>
            </a:extLst>
          </p:cNvPr>
          <p:cNvSpPr txBox="1"/>
          <p:nvPr/>
        </p:nvSpPr>
        <p:spPr>
          <a:xfrm>
            <a:off x="855233" y="2119256"/>
            <a:ext cx="74335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Using the following website: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  <a:hlinkClick r:id="rId2"/>
              </a:rPr>
              <a:t>https://exoplanetarchive.ipac.caltech.edu/cgi-bin/IcePlotter/nph-icePlotInit?mode=demo&amp;set=confirmed</a:t>
            </a:r>
            <a:endParaRPr lang="en-US" sz="1600" dirty="0">
              <a:solidFill>
                <a:schemeClr val="bg1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Investigate the properties of exoplanets, and in particular, those that are like Uranus. 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Plots to investigate would be: radius vs. mass, orbital distance/period vs. mass/radius, and histograms such as radius and mass.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What do you find? Are there many “hot Uranus” planets? What is the mode of the discoveries in terms of radius and mass.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79B2D1-AAB7-9F55-FB5D-9CA3EDD4E4DB}"/>
              </a:ext>
            </a:extLst>
          </p:cNvPr>
          <p:cNvSpPr txBox="1"/>
          <p:nvPr/>
        </p:nvSpPr>
        <p:spPr>
          <a:xfrm>
            <a:off x="5561705" y="4916244"/>
            <a:ext cx="3485477" cy="1237130"/>
          </a:xfrm>
          <a:prstGeom prst="rect">
            <a:avLst/>
          </a:prstGeom>
          <a:solidFill>
            <a:srgbClr val="00E300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Important Information:</a:t>
            </a:r>
          </a:p>
          <a:p>
            <a:endParaRPr lang="en-US" dirty="0"/>
          </a:p>
          <a:p>
            <a:r>
              <a:rPr lang="en-US" dirty="0"/>
              <a:t>Uranus mass = 0.05 Jupiter mass</a:t>
            </a:r>
          </a:p>
          <a:p>
            <a:r>
              <a:rPr lang="en-US" dirty="0"/>
              <a:t>Uranus radius = 0.36 Jupiter radius 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2240</TotalTime>
  <Words>203</Words>
  <Application>Microsoft Macintosh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Uranus</vt:lpstr>
      <vt:lpstr>A mission to Uranus</vt:lpstr>
      <vt:lpstr>Investigating Uranus-like planets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David Eden</cp:lastModifiedBy>
  <cp:revision>9</cp:revision>
  <dcterms:created xsi:type="dcterms:W3CDTF">2021-05-21T21:54:42Z</dcterms:created>
  <dcterms:modified xsi:type="dcterms:W3CDTF">2022-05-10T10:23:57Z</dcterms:modified>
</cp:coreProperties>
</file>